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D4C"/>
    <a:srgbClr val="EB8B2D"/>
    <a:srgbClr val="343433"/>
    <a:srgbClr val="636462"/>
    <a:srgbClr val="777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9" autoAdjust="0"/>
    <p:restoredTop sz="94687"/>
  </p:normalViewPr>
  <p:slideViewPr>
    <p:cSldViewPr snapToGrid="0" snapToObjects="1" showGuides="1">
      <p:cViewPr varScale="1">
        <p:scale>
          <a:sx n="105" d="100"/>
          <a:sy n="105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70" d="100"/>
          <a:sy n="170" d="100"/>
        </p:scale>
        <p:origin x="64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F9A7093-B570-B193-D7A9-C5C63DBA20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BD1486-6470-ADF8-DE88-7EFF4FFC6F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5FBCA-7827-204B-8916-3BD441F72BB8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AD9848-4544-6C88-D485-3E2FFA25BC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54C57B-ECE4-849C-BD69-0C6CD30F61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C0D7-0313-8748-AFD1-FE9CFDB25C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5887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CE5A1-857B-214D-8BEE-AF65CEFCD544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31BCB-E4CC-CD41-BF0E-941D9510A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6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544CBE7-AFBB-1961-3EFC-905CC26E2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3705"/>
          <a:stretch/>
        </p:blipFill>
        <p:spPr>
          <a:xfrm>
            <a:off x="0" y="0"/>
            <a:ext cx="12240683" cy="525320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A5A38D-E190-82AE-46C3-26548925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5533147"/>
            <a:ext cx="10561669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54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Social Media+ww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090AD0-FD2A-CA7D-BBD5-5B2FCD0D81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4068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36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4FC01E-4815-58CB-245F-C6264A32E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130142"/>
            <a:ext cx="10858029" cy="4746783"/>
          </a:xfrm>
        </p:spPr>
        <p:txBody>
          <a:bodyPr>
            <a:normAutofit/>
          </a:bodyPr>
          <a:lstStyle>
            <a:lvl1pPr marL="228594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1pPr>
            <a:lvl2pPr marL="685783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2pPr>
            <a:lvl3pPr marL="1142971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3pPr>
            <a:lvl4pPr marL="1600160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4pPr>
            <a:lvl5pPr marL="2057349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864711B-B66A-4977-94BF-C8F796675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4198" y="6356350"/>
            <a:ext cx="1311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ctr"/>
            <a:fld id="{7C3CDC0F-71BF-B840-812C-9588125E0BFE}" type="datetime6">
              <a:rPr lang="de-AT" smtClean="0"/>
              <a:pPr algn="ctr"/>
              <a:t>April 24</a:t>
            </a:fld>
            <a:endParaRPr lang="de-AT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ADEC43C-9F10-44C2-948C-1CE9C0008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1183" y="6356350"/>
            <a:ext cx="4114799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  <a:latin typeface="+mj-lt"/>
              </a:defRPr>
            </a:lvl1pPr>
          </a:lstStyle>
          <a:p>
            <a:pPr algn="ctr"/>
            <a:r>
              <a:rPr lang="de-AT"/>
              <a:t>Titel oder Vortragender</a:t>
            </a:r>
            <a:endParaRPr lang="de-AT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62F2930-2022-4645-AD40-1CBBC51C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32656"/>
            <a:ext cx="10865960" cy="47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DB4200-B07A-411A-9FE4-AD38EF843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1053" y="6356350"/>
            <a:ext cx="882315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r"/>
            <a:fld id="{EBA229B5-7CFD-BC45-B1DD-7E8FA6FF2A01}" type="slidenum">
              <a:rPr lang="de-AT" smtClean="0"/>
              <a:pPr algn="r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54240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8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0E2EE-6D34-4B5B-AA4B-573B592F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CA28F89-96FF-4583-812E-E0A19D070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4198" y="6356350"/>
            <a:ext cx="1311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ctr"/>
            <a:fld id="{7C3CDC0F-71BF-B840-812C-9588125E0BFE}" type="datetime6">
              <a:rPr lang="de-AT" smtClean="0"/>
              <a:pPr algn="ctr"/>
              <a:t>April 24</a:t>
            </a:fld>
            <a:endParaRPr lang="de-AT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FFC789B-2A81-4438-874D-C120BD958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1183" y="6356350"/>
            <a:ext cx="4114799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  <a:latin typeface="+mj-lt"/>
              </a:defRPr>
            </a:lvl1pPr>
          </a:lstStyle>
          <a:p>
            <a:pPr algn="ctr"/>
            <a:r>
              <a:rPr lang="de-AT"/>
              <a:t>Titel oder Vortragender</a:t>
            </a:r>
            <a:endParaRPr lang="de-AT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BED4D0-8BC2-43F5-A2D4-B6152750D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1053" y="6356350"/>
            <a:ext cx="882315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r"/>
            <a:fld id="{EBA229B5-7CFD-BC45-B1DD-7E8FA6FF2A01}" type="slidenum">
              <a:rPr lang="de-AT" smtClean="0"/>
              <a:pPr algn="r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351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130400"/>
            <a:ext cx="5273191" cy="47513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marL="228594" lvl="0" indent="-228594">
              <a:buFont typeface="Wingdings" pitchFamily="2" charset="2"/>
              <a:buChar char="§"/>
            </a:pPr>
            <a:r>
              <a:rPr lang="de-DE" dirty="0"/>
              <a:t>Mastertextformat bearbeiten</a:t>
            </a:r>
          </a:p>
          <a:p>
            <a:pPr marL="685783" lvl="1" indent="-228594">
              <a:buFont typeface="Wingdings" pitchFamily="2" charset="2"/>
              <a:buChar char="§"/>
            </a:pPr>
            <a:r>
              <a:rPr lang="de-DE" dirty="0"/>
              <a:t>Zweite Ebene</a:t>
            </a:r>
          </a:p>
          <a:p>
            <a:pPr marL="1142971" lvl="2" indent="-228594">
              <a:buFont typeface="Wingdings" pitchFamily="2" charset="2"/>
              <a:buChar char="§"/>
            </a:pPr>
            <a:r>
              <a:rPr lang="de-DE" dirty="0"/>
              <a:t>Dritte Ebene</a:t>
            </a:r>
          </a:p>
          <a:p>
            <a:pPr marL="1600160" lvl="3" indent="-228594">
              <a:buFont typeface="Wingdings" pitchFamily="2" charset="2"/>
              <a:buChar char="§"/>
            </a:pPr>
            <a:r>
              <a:rPr lang="de-DE" dirty="0"/>
              <a:t>Vierte Ebene</a:t>
            </a:r>
          </a:p>
          <a:p>
            <a:pPr marL="2057349" lvl="4" indent="-228594">
              <a:buFont typeface="Wingdings" pitchFamily="2" charset="2"/>
              <a:buChar char="§"/>
            </a:pPr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F25E90-E439-A938-CC55-2C9384E72BB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59368" y="1130400"/>
            <a:ext cx="5274000" cy="4751387"/>
          </a:xfrm>
        </p:spPr>
        <p:txBody>
          <a:bodyPr>
            <a:normAutofit/>
          </a:bodyPr>
          <a:lstStyle>
            <a:lvl1pPr marL="228594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1pPr>
            <a:lvl2pPr marL="685783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2pPr>
            <a:lvl3pPr marL="1142971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3pPr>
            <a:lvl4pPr marL="1600160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4pPr>
            <a:lvl5pPr marL="2057349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D2A0F63-3047-48A0-8844-706F94AA5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4198" y="6356350"/>
            <a:ext cx="1311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ctr"/>
            <a:fld id="{7C3CDC0F-71BF-B840-812C-9588125E0BFE}" type="datetime6">
              <a:rPr lang="de-AT" smtClean="0"/>
              <a:pPr algn="ctr"/>
              <a:t>April 24</a:t>
            </a:fld>
            <a:endParaRPr lang="de-AT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1F5EA41-68C8-4101-A777-DA8D66CDA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1183" y="6356350"/>
            <a:ext cx="4114799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  <a:latin typeface="+mj-lt"/>
              </a:defRPr>
            </a:lvl1pPr>
          </a:lstStyle>
          <a:p>
            <a:pPr algn="ctr"/>
            <a:r>
              <a:rPr lang="de-AT"/>
              <a:t>Titel oder Vortragender</a:t>
            </a:r>
            <a:endParaRPr lang="de-AT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A835BB1-C341-484D-9478-FD7AC6FE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32656"/>
            <a:ext cx="10865960" cy="47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3CABCA6-8A44-4510-88DF-105258291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1053" y="6356350"/>
            <a:ext cx="882315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r"/>
            <a:fld id="{EBA229B5-7CFD-BC45-B1DD-7E8FA6FF2A01}" type="slidenum">
              <a:rPr lang="de-AT" smtClean="0"/>
              <a:pPr algn="r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46873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0969" y="1797050"/>
            <a:ext cx="5274000" cy="4079875"/>
          </a:xfrm>
        </p:spPr>
        <p:txBody>
          <a:bodyPr>
            <a:normAutofit/>
          </a:bodyPr>
          <a:lstStyle>
            <a:lvl1pPr marL="228594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1pPr>
            <a:lvl2pPr marL="457189" indent="0">
              <a:buNone/>
              <a:defRPr sz="2400">
                <a:solidFill>
                  <a:srgbClr val="4C4D4C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23EBBEB-ABBC-395C-14A7-2F7F0FAE60BA}"/>
              </a:ext>
            </a:extLst>
          </p:cNvPr>
          <p:cNvSpPr txBox="1"/>
          <p:nvPr userDrawn="1"/>
        </p:nvSpPr>
        <p:spPr>
          <a:xfrm>
            <a:off x="770969" y="1126927"/>
            <a:ext cx="5273999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Untertitelformat bearbeiten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8689F5-31B5-F924-6649-EBD229A11F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59368" y="1797050"/>
            <a:ext cx="5274000" cy="4079875"/>
          </a:xfrm>
        </p:spPr>
        <p:txBody>
          <a:bodyPr>
            <a:normAutofit/>
          </a:bodyPr>
          <a:lstStyle>
            <a:lvl1pPr marL="228594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1pPr>
            <a:lvl2pPr marL="457189" indent="0">
              <a:buNone/>
              <a:defRPr sz="2400">
                <a:solidFill>
                  <a:srgbClr val="4C4D4C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CADC7D-CFAE-D0EC-0BBB-45D49E9E25BF}"/>
              </a:ext>
            </a:extLst>
          </p:cNvPr>
          <p:cNvSpPr txBox="1"/>
          <p:nvPr userDrawn="1"/>
        </p:nvSpPr>
        <p:spPr>
          <a:xfrm>
            <a:off x="6359368" y="1127050"/>
            <a:ext cx="527400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Untertitelformat bearbeiten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139E03F-37B4-4FFD-BF3A-B610654DE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4198" y="6356350"/>
            <a:ext cx="1311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ctr"/>
            <a:fld id="{7C3CDC0F-71BF-B840-812C-9588125E0BFE}" type="datetime6">
              <a:rPr lang="de-AT" smtClean="0"/>
              <a:pPr algn="ctr"/>
              <a:t>April 24</a:t>
            </a:fld>
            <a:endParaRPr lang="de-AT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4164399-33DF-4CA4-BB06-BBFA3298F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1183" y="6356350"/>
            <a:ext cx="4114799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  <a:latin typeface="+mj-lt"/>
              </a:defRPr>
            </a:lvl1pPr>
          </a:lstStyle>
          <a:p>
            <a:pPr algn="ctr"/>
            <a:r>
              <a:rPr lang="de-AT"/>
              <a:t>Titel oder Vortragender</a:t>
            </a:r>
            <a:endParaRPr lang="de-AT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524F7D8-13D0-4D7C-BB66-DD028804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32656"/>
            <a:ext cx="10865960" cy="47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0BA7D5B-6828-4902-BCFD-FDFC10141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1053" y="6356350"/>
            <a:ext cx="882315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r"/>
            <a:fld id="{EBA229B5-7CFD-BC45-B1DD-7E8FA6FF2A01}" type="slidenum">
              <a:rPr lang="de-AT" smtClean="0"/>
              <a:pPr algn="r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12441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9368" y="1130400"/>
            <a:ext cx="5274000" cy="4756918"/>
          </a:xfrm>
        </p:spPr>
        <p:txBody>
          <a:bodyPr>
            <a:normAutofit/>
          </a:bodyPr>
          <a:lstStyle>
            <a:lvl1pPr marL="228594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1pPr>
            <a:lvl2pPr marL="685783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2pPr>
            <a:lvl3pPr marL="1142971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3pPr>
            <a:lvl4pPr marL="1600160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4pPr>
            <a:lvl5pPr marL="2057349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6799" y="1130400"/>
            <a:ext cx="5274000" cy="47569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C4D4C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FA8C76D-FB78-46AD-9126-06C0DD97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14198" y="6356350"/>
            <a:ext cx="1311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ctr"/>
            <a:fld id="{7C3CDC0F-71BF-B840-812C-9588125E0BFE}" type="datetime6">
              <a:rPr lang="de-AT" smtClean="0"/>
              <a:pPr algn="ctr"/>
              <a:t>April 24</a:t>
            </a:fld>
            <a:endParaRPr lang="de-AT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C3B2896-5CE0-4AE2-BF67-5854CC0A1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1183" y="6356350"/>
            <a:ext cx="4114799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  <a:latin typeface="+mj-lt"/>
              </a:defRPr>
            </a:lvl1pPr>
          </a:lstStyle>
          <a:p>
            <a:pPr algn="ctr"/>
            <a:r>
              <a:rPr lang="de-AT"/>
              <a:t>Titel oder Vortragender</a:t>
            </a:r>
            <a:endParaRPr lang="de-AT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164C183-DEFE-4514-A946-E88C7F47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32656"/>
            <a:ext cx="10865960" cy="47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93F9A72-D976-44B9-928D-DE07A3A5D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1053" y="6356350"/>
            <a:ext cx="882315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r"/>
            <a:fld id="{EBA229B5-7CFD-BC45-B1DD-7E8FA6FF2A01}" type="slidenum">
              <a:rPr lang="de-AT" smtClean="0"/>
              <a:pPr algn="r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5761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3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9368" y="1130400"/>
            <a:ext cx="5274000" cy="475138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4C4D4C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6C6A265-800A-43D6-2F98-C10611F54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762" y="1130400"/>
            <a:ext cx="5274000" cy="47513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C4D4C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4E2278B-2CE9-430A-902D-4C5232CC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14198" y="6356350"/>
            <a:ext cx="1311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ctr"/>
            <a:fld id="{7C3CDC0F-71BF-B840-812C-9588125E0BFE}" type="datetime6">
              <a:rPr lang="de-AT" smtClean="0"/>
              <a:pPr algn="ctr"/>
              <a:t>April 24</a:t>
            </a:fld>
            <a:endParaRPr lang="de-AT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C6CA4D-A3B1-475B-ABEA-939A8969F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1183" y="6356350"/>
            <a:ext cx="4114799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  <a:latin typeface="+mj-lt"/>
              </a:defRPr>
            </a:lvl1pPr>
          </a:lstStyle>
          <a:p>
            <a:pPr algn="ctr"/>
            <a:r>
              <a:rPr lang="de-AT"/>
              <a:t>Titel oder Vortragender</a:t>
            </a:r>
            <a:endParaRPr lang="de-AT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4C3248B-5FBB-4845-9AAC-068CB56D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32656"/>
            <a:ext cx="10865960" cy="47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00DB79-799A-4AB8-8AF9-3C91DADD7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1053" y="6356350"/>
            <a:ext cx="882315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r"/>
            <a:fld id="{EBA229B5-7CFD-BC45-B1DD-7E8FA6FF2A01}" type="slidenum">
              <a:rPr lang="de-AT" smtClean="0"/>
              <a:pPr algn="r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9915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+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E3D3830-AFB1-4618-B279-6F686B2B65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763" y="1700213"/>
            <a:ext cx="10866437" cy="1145537"/>
          </a:xfrm>
        </p:spPr>
        <p:txBody>
          <a:bodyPr>
            <a:noAutofit/>
          </a:bodyPr>
          <a:lstStyle>
            <a:lvl1pPr marL="623888" indent="-358775">
              <a:buNone/>
              <a:defRPr sz="2000" i="1"/>
            </a:lvl1pPr>
            <a:lvl2pPr marL="457200" indent="0">
              <a:buNone/>
              <a:defRPr sz="2000" i="1"/>
            </a:lvl2pPr>
            <a:lvl3pPr marL="914400" indent="0">
              <a:buNone/>
              <a:defRPr sz="2000" i="1"/>
            </a:lvl3pPr>
            <a:lvl4pPr marL="1371600" indent="0">
              <a:buNone/>
              <a:defRPr sz="2000" i="1"/>
            </a:lvl4pPr>
            <a:lvl5pPr marL="1828800" indent="0">
              <a:buNone/>
              <a:defRPr sz="2000" i="1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D230031-93FC-50BC-76F9-90A026F087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1130400"/>
            <a:ext cx="10865960" cy="4800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C4D4C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D40C19-5571-4E6B-92FB-0DB032155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4198" y="6356350"/>
            <a:ext cx="1311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ctr"/>
            <a:fld id="{7C3CDC0F-71BF-B840-812C-9588125E0BFE}" type="datetime6">
              <a:rPr lang="de-AT" smtClean="0"/>
              <a:pPr algn="ctr"/>
              <a:t>April 24</a:t>
            </a:fld>
            <a:endParaRPr lang="de-AT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6A666AF-0FF4-4744-939E-6225A79AC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1183" y="6356350"/>
            <a:ext cx="4114799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  <a:latin typeface="+mj-lt"/>
              </a:defRPr>
            </a:lvl1pPr>
          </a:lstStyle>
          <a:p>
            <a:pPr algn="ctr"/>
            <a:r>
              <a:rPr lang="de-AT"/>
              <a:t>Titel oder Vortragender</a:t>
            </a:r>
            <a:endParaRPr lang="de-AT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C3F18671-40F8-476D-AA96-093766E4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32656"/>
            <a:ext cx="10865960" cy="47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AAADEFE-31C8-48CD-9129-6646A9162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1053" y="6356350"/>
            <a:ext cx="882315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r"/>
            <a:fld id="{EBA229B5-7CFD-BC45-B1DD-7E8FA6FF2A01}" type="slidenum">
              <a:rPr lang="de-AT" smtClean="0"/>
              <a:pPr algn="r"/>
              <a:t>‹Nr.›</a:t>
            </a:fld>
            <a:endParaRPr lang="de-AT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C19150B-8033-4BB0-A118-14B6BAB797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3" y="2949575"/>
            <a:ext cx="10848975" cy="29273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66364703-4655-3A8A-7A24-521B94AB028D}"/>
              </a:ext>
            </a:extLst>
          </p:cNvPr>
          <p:cNvCxnSpPr/>
          <p:nvPr userDrawn="1"/>
        </p:nvCxnSpPr>
        <p:spPr>
          <a:xfrm>
            <a:off x="863269" y="1797050"/>
            <a:ext cx="0" cy="96010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3692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9CEA406-B33A-474E-AD25-1543EBC50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4198" y="6356350"/>
            <a:ext cx="1311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ctr"/>
            <a:fld id="{7C3CDC0F-71BF-B840-812C-9588125E0BFE}" type="datetime6">
              <a:rPr lang="de-AT" smtClean="0"/>
              <a:pPr algn="ctr"/>
              <a:t>April 24</a:t>
            </a:fld>
            <a:endParaRPr lang="de-AT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CA45CBD-1CCA-4B41-9006-CD2C63922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1183" y="6356350"/>
            <a:ext cx="4114799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  <a:latin typeface="+mj-lt"/>
              </a:defRPr>
            </a:lvl1pPr>
          </a:lstStyle>
          <a:p>
            <a:pPr algn="ctr"/>
            <a:r>
              <a:rPr lang="de-AT"/>
              <a:t>Titel oder Vortragender</a:t>
            </a:r>
            <a:endParaRPr lang="de-AT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B5B30B-5CF3-41A4-91A9-CC3AAAC6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1053" y="6356350"/>
            <a:ext cx="882315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r"/>
            <a:fld id="{EBA229B5-7CFD-BC45-B1DD-7E8FA6FF2A01}" type="slidenum">
              <a:rPr lang="de-AT" smtClean="0"/>
              <a:pPr algn="r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765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8396C8-6250-4EB9-A9AF-4941536C768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12250813" cy="68910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408" y="332656"/>
            <a:ext cx="10865960" cy="47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408" y="1130142"/>
            <a:ext cx="10865960" cy="474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lvl="0" indent="-228594">
              <a:buFont typeface="Wingdings" pitchFamily="2" charset="2"/>
              <a:buChar char="§"/>
            </a:pPr>
            <a:r>
              <a:rPr lang="de-DE" dirty="0"/>
              <a:t>Mastertextformat bearbeiten</a:t>
            </a:r>
          </a:p>
          <a:p>
            <a:pPr marL="685783" lvl="1" indent="-228594">
              <a:buFont typeface="Wingdings" pitchFamily="2" charset="2"/>
              <a:buChar char="§"/>
            </a:pPr>
            <a:r>
              <a:rPr lang="de-DE" dirty="0"/>
              <a:t>Zweite Ebene</a:t>
            </a:r>
          </a:p>
          <a:p>
            <a:pPr marL="1142971" lvl="2" indent="-228594">
              <a:buFont typeface="Wingdings" pitchFamily="2" charset="2"/>
              <a:buChar char="§"/>
            </a:pPr>
            <a:r>
              <a:rPr lang="de-DE" dirty="0"/>
              <a:t>Dritte Ebene</a:t>
            </a:r>
          </a:p>
          <a:p>
            <a:pPr marL="1600160" lvl="3" indent="-228594">
              <a:buFont typeface="Wingdings" pitchFamily="2" charset="2"/>
              <a:buChar char="§"/>
            </a:pPr>
            <a:r>
              <a:rPr lang="de-DE" dirty="0"/>
              <a:t>Vierte Ebene</a:t>
            </a:r>
          </a:p>
          <a:p>
            <a:pPr marL="2057349" lvl="4" indent="-228594">
              <a:buFont typeface="Wingdings" pitchFamily="2" charset="2"/>
              <a:buChar char="§"/>
            </a:pPr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4198" y="6356350"/>
            <a:ext cx="1311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ctr"/>
            <a:fld id="{7C3CDC0F-71BF-B840-812C-9588125E0BFE}" type="datetime6">
              <a:rPr lang="de-AT" smtClean="0"/>
              <a:pPr algn="ctr"/>
              <a:t>April 24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31183" y="6356350"/>
            <a:ext cx="4114799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  <a:latin typeface="+mj-lt"/>
              </a:defRPr>
            </a:lvl1pPr>
          </a:lstStyle>
          <a:p>
            <a:pPr algn="ctr"/>
            <a:r>
              <a:rPr lang="de-AT"/>
              <a:t>Titel oder Vortragender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1053" y="6356350"/>
            <a:ext cx="882315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r"/>
            <a:fld id="{EBA229B5-7CFD-BC45-B1DD-7E8FA6FF2A01}" type="slidenum">
              <a:rPr lang="de-AT" smtClean="0"/>
              <a:pPr algn="r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970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06" r:id="rId2"/>
    <p:sldLayoutId id="2147483747" r:id="rId3"/>
    <p:sldLayoutId id="2147483708" r:id="rId4"/>
    <p:sldLayoutId id="2147483721" r:id="rId5"/>
    <p:sldLayoutId id="2147483712" r:id="rId6"/>
    <p:sldLayoutId id="2147483713" r:id="rId7"/>
    <p:sldLayoutId id="2147483714" r:id="rId8"/>
    <p:sldLayoutId id="2147483735" r:id="rId9"/>
    <p:sldLayoutId id="214748372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e-DE" sz="1800" kern="1200">
          <a:solidFill>
            <a:srgbClr val="4C4D4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rgbClr val="4C4D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rgbClr val="4C4D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rgbClr val="4C4D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rgbClr val="4C4D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09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784EFB8-6ACD-4539-8DC4-CF5CB8C76D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67C4111-E4F0-479F-80F6-8BB16BD1CB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6800" y="6084000"/>
            <a:ext cx="10560050" cy="587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500" dirty="0">
                <a:solidFill>
                  <a:srgbClr val="4C4D4C"/>
                </a:solidFill>
              </a:rPr>
              <a:t>Gegründet im Jahr 1669, ist die Universität Innsbruck heute mit mehr als 28.000 Studierenden und über 5.000 Mitarbeitenden die größte und wichtigste Forschungs- und Bildungseinrichtung in Westösterreich.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2020C8E-D6C1-0DB1-CBA5-7EC3660E52C8}"/>
              </a:ext>
            </a:extLst>
          </p:cNvPr>
          <p:cNvSpPr txBox="1"/>
          <p:nvPr/>
        </p:nvSpPr>
        <p:spPr>
          <a:xfrm>
            <a:off x="6084553" y="-1144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11D89E-E6C8-955A-36C2-735A5787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2274474" cy="69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6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11D89E-E6C8-955A-36C2-735A5787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4475" cy="690439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1357F48-613A-BFEA-95DB-FE1C9F47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274474" cy="69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91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11D89E-E6C8-955A-36C2-735A5787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4475" cy="690439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1357F48-613A-BFEA-95DB-FE1C9F47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274472" cy="690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trix1.uibk.ac.at/_matrix/media/v3/download/uibk.ac.at/aqxCfwlHqpWDsDEPbTCymPFF">
            <a:extLst>
              <a:ext uri="{FF2B5EF4-FFF2-40B4-BE49-F238E27FC236}">
                <a16:creationId xmlns:a16="http://schemas.microsoft.com/office/drawing/2014/main" id="{9D4144A1-ADD7-4DCA-9B7A-851CB5D6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2020C8E-D6C1-0DB1-CBA5-7EC3660E52C8}"/>
              </a:ext>
            </a:extLst>
          </p:cNvPr>
          <p:cNvSpPr txBox="1"/>
          <p:nvPr/>
        </p:nvSpPr>
        <p:spPr>
          <a:xfrm>
            <a:off x="6084553" y="-1144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200" dirty="0"/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633C3C4B-0FDB-4211-EC08-6A96E55E5CEF}"/>
              </a:ext>
            </a:extLst>
          </p:cNvPr>
          <p:cNvSpPr txBox="1">
            <a:spLocks/>
          </p:cNvSpPr>
          <p:nvPr/>
        </p:nvSpPr>
        <p:spPr>
          <a:xfrm>
            <a:off x="766763" y="6082475"/>
            <a:ext cx="10560049" cy="586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The University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Innsbruck was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founded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in 1669 and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one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Austria‘s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oldest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universities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. Today,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over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28.000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students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and 5.000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staff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it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western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Austria‘s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largest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institution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higher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education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research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de-AT" sz="1500" b="1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For</a:t>
            </a:r>
            <a:r>
              <a:rPr lang="de-AT" sz="1500" b="1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b="1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further</a:t>
            </a:r>
            <a:r>
              <a:rPr lang="de-AT" sz="1500" b="1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b="1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information</a:t>
            </a:r>
            <a:r>
              <a:rPr lang="de-AT" sz="1500" b="1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b="1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visit</a:t>
            </a:r>
            <a:r>
              <a:rPr lang="de-AT" sz="1500" b="1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de-AT" sz="1500" b="1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www.uibk.ac.at</a:t>
            </a:r>
            <a:endParaRPr lang="de-AT" sz="1500" dirty="0">
              <a:solidFill>
                <a:srgbClr val="4C4D4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D13B7B2-33A0-410D-8DA2-415DB515B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445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atrix1.uibk.ac.at/_matrix/media/v3/download/uibk.ac.at/cCdXRVJebsgvjagZywYEbURw">
            <a:extLst>
              <a:ext uri="{FF2B5EF4-FFF2-40B4-BE49-F238E27FC236}">
                <a16:creationId xmlns:a16="http://schemas.microsoft.com/office/drawing/2014/main" id="{A0BCD23C-84F2-4FF2-BAF9-AAD522A8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0B5044AA-7C76-4AFF-ADBD-B262E8397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2020C8E-D6C1-0DB1-CBA5-7EC3660E52C8}"/>
              </a:ext>
            </a:extLst>
          </p:cNvPr>
          <p:cNvSpPr txBox="1"/>
          <p:nvPr/>
        </p:nvSpPr>
        <p:spPr>
          <a:xfrm>
            <a:off x="6084553" y="-1144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200" dirty="0"/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EA6A3DC4-6E30-DB64-7CA8-BB4363594AEC}"/>
              </a:ext>
            </a:extLst>
          </p:cNvPr>
          <p:cNvSpPr txBox="1">
            <a:spLocks/>
          </p:cNvSpPr>
          <p:nvPr/>
        </p:nvSpPr>
        <p:spPr>
          <a:xfrm>
            <a:off x="766763" y="6082475"/>
            <a:ext cx="10560049" cy="586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1500" dirty="0">
                <a:solidFill>
                  <a:srgbClr val="4C4D4C"/>
                </a:solidFill>
              </a:rPr>
              <a:t>Gegründet im Jahr 1669, ist die Universität Innsbruck heute mit mehr als 28.000 Studierenden und über 5.000 Mitarbeitenden die größte und wichtigste Forschungs- und Bildungseinrichtung in Westösterreich.</a:t>
            </a:r>
          </a:p>
        </p:txBody>
      </p:sp>
    </p:spTree>
    <p:extLst>
      <p:ext uri="{BB962C8B-B14F-4D97-AF65-F5344CB8AC3E}">
        <p14:creationId xmlns:p14="http://schemas.microsoft.com/office/powerpoint/2010/main" val="37084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atrix1.uibk.ac.at/_matrix/media/v3/download/uibk.ac.at/CRNjoqtFNTdefmUXwciLnXfY">
            <a:extLst>
              <a:ext uri="{FF2B5EF4-FFF2-40B4-BE49-F238E27FC236}">
                <a16:creationId xmlns:a16="http://schemas.microsoft.com/office/drawing/2014/main" id="{F11FBA9C-AABF-40EF-B147-029122A8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DBA5251-4134-445C-AB68-ED845E305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2020C8E-D6C1-0DB1-CBA5-7EC3660E52C8}"/>
              </a:ext>
            </a:extLst>
          </p:cNvPr>
          <p:cNvSpPr txBox="1"/>
          <p:nvPr/>
        </p:nvSpPr>
        <p:spPr>
          <a:xfrm>
            <a:off x="6084553" y="-1144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200" dirty="0"/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97C2AE94-1E6A-D354-0598-DDB35BFAE2EA}"/>
              </a:ext>
            </a:extLst>
          </p:cNvPr>
          <p:cNvSpPr txBox="1">
            <a:spLocks/>
          </p:cNvSpPr>
          <p:nvPr/>
        </p:nvSpPr>
        <p:spPr>
          <a:xfrm>
            <a:off x="766763" y="6082475"/>
            <a:ext cx="10560049" cy="586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1500" dirty="0">
                <a:solidFill>
                  <a:srgbClr val="4C4D4C"/>
                </a:solidFill>
              </a:rPr>
              <a:t>Gegründet im Jahr 1669, ist die Universität Innsbruck heute mit mehr als 28.000 Studierenden und über 5.000 Mitarbeitenden die größte und wichtigste Forschungs- und Bildungseinrichtung in Westösterreich.</a:t>
            </a:r>
          </a:p>
        </p:txBody>
      </p:sp>
    </p:spTree>
    <p:extLst>
      <p:ext uri="{BB962C8B-B14F-4D97-AF65-F5344CB8AC3E}">
        <p14:creationId xmlns:p14="http://schemas.microsoft.com/office/powerpoint/2010/main" val="245199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6396A59A-0087-4DB5-BA01-C89676967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7F5EE33-65E8-40A5-B6A0-D333CBE017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3CDC0F-71BF-B840-812C-9588125E0BFE}" type="datetime6">
              <a:rPr lang="de-DE" smtClean="0"/>
              <a:pPr/>
              <a:t>April 24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0557BE-3D57-486E-B62E-9294FE4B1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Titel oder Vortragender</a:t>
            </a:r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7E206FA9-0746-4B6C-A3B1-61099591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9A69A4-A408-41D6-A2A4-51B2066B3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A229B5-7CFD-BC45-B1DD-7E8FA6FF2A0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781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3FFC37-6041-43EE-89E9-67BFA3C09E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3BC8D619-EB8A-4714-9982-BCC40130F81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131CB8E-1418-4F69-CA23-932227F465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3CDC0F-71BF-B840-812C-9588125E0BFE}" type="datetime6">
              <a:rPr lang="de-DE" smtClean="0"/>
              <a:pPr/>
              <a:t>April 24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75FAA2-2214-9769-CE64-0CA5F17B6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Titel oder Vortragender</a:t>
            </a:r>
            <a:endParaRPr lang="de-DE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E352D7E-73C5-476C-A541-3C0E9B86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57763B-BFD4-902E-F04C-1B92CA9FF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A229B5-7CFD-BC45-B1DD-7E8FA6FF2A0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57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6F53221-DD6E-4005-A1C0-53B0DC188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3" name="Untertitel 22">
            <a:extLst>
              <a:ext uri="{FF2B5EF4-FFF2-40B4-BE49-F238E27FC236}">
                <a16:creationId xmlns:a16="http://schemas.microsoft.com/office/drawing/2014/main" id="{6A3268C3-F52D-45E0-BCD0-915FE17FF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424C84-9FE7-C12B-8FA1-CDABDF0AA4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3CDC0F-71BF-B840-812C-9588125E0BFE}" type="datetime6">
              <a:rPr lang="de-DE" smtClean="0"/>
              <a:pPr/>
              <a:t>April 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067EE0-01AF-7D00-C011-B7F6A583C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Titel oder Vortragender</a:t>
            </a:r>
            <a:endParaRPr lang="de-DE" dirty="0"/>
          </a:p>
        </p:txBody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35A13B4F-09C8-4150-A82B-3B4A5A3C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57F8B9-7DEB-846B-AD85-356633390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A229B5-7CFD-BC45-B1DD-7E8FA6FF2A0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6A5BF00-E65E-4783-9432-862055A40D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631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B30260-0BEB-4C3F-93FE-CEE1469311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B3CB2E3E-18ED-4561-9936-141030F83BC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2" name="Datumsplatzhalter 6">
            <a:extLst>
              <a:ext uri="{FF2B5EF4-FFF2-40B4-BE49-F238E27FC236}">
                <a16:creationId xmlns:a16="http://schemas.microsoft.com/office/drawing/2014/main" id="{9DA22BB0-A9B9-CBE6-2BD7-6401324908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3CDC0F-71BF-B840-812C-9588125E0BFE}" type="datetime6">
              <a:rPr lang="de-DE" smtClean="0"/>
              <a:pPr/>
              <a:t>April 24</a:t>
            </a:fld>
            <a:endParaRPr lang="en-US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666B30A6-AEB1-C2B2-7D55-B941612CC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Titel oder Vortragender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39C4361-4460-4798-A10F-7F1EFBA9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5C86ECB8-DF6C-6831-13BC-8B4108B31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A229B5-7CFD-BC45-B1DD-7E8FA6FF2A0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480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097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uib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361"/>
      </a:accent1>
      <a:accent2>
        <a:srgbClr val="F392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61E5F9E1-5A31-44B6-82D3-CDBA1960149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Office PowerPoint</Application>
  <PresentationFormat>Breitbild</PresentationFormat>
  <Paragraphs>16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Moser, Gerhard</cp:lastModifiedBy>
  <cp:revision>111</cp:revision>
  <dcterms:created xsi:type="dcterms:W3CDTF">2017-06-06T07:41:45Z</dcterms:created>
  <dcterms:modified xsi:type="dcterms:W3CDTF">2024-04-30T10:01:01Z</dcterms:modified>
</cp:coreProperties>
</file>