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sldIdLst>
    <p:sldId id="256" r:id="rId2"/>
    <p:sldId id="268" r:id="rId3"/>
    <p:sldId id="260" r:id="rId4"/>
    <p:sldId id="265" r:id="rId5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/>
          <a:srcRect b="23705"/>
          <a:stretch/>
        </p:blipFill>
        <p:spPr bwMode="auto">
          <a:xfrm>
            <a:off x="0" y="0"/>
            <a:ext cx="12240683" cy="525320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766763" y="5533147"/>
            <a:ext cx="10561669" cy="4778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65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767408" y="1130142"/>
            <a:ext cx="10858029" cy="4746783"/>
          </a:xfrm>
        </p:spPr>
        <p:txBody>
          <a:bodyPr/>
          <a:lstStyle>
            <a:lvl1pPr marL="228594" indent="-228594">
              <a:buFont typeface="Wingdings"/>
              <a:buChar char="§"/>
              <a:defRPr sz="1750">
                <a:solidFill>
                  <a:srgbClr val="4C4D4C"/>
                </a:solidFill>
              </a:defRPr>
            </a:lvl1pPr>
            <a:lvl2pPr marL="685783" indent="-228594">
              <a:buFont typeface="Wingdings"/>
              <a:buChar char="§"/>
              <a:defRPr sz="1750">
                <a:solidFill>
                  <a:srgbClr val="4C4D4C"/>
                </a:solidFill>
              </a:defRPr>
            </a:lvl2pPr>
            <a:lvl3pPr marL="1142971" indent="-228594">
              <a:buFont typeface="Wingdings"/>
              <a:buChar char="§"/>
              <a:defRPr sz="1750">
                <a:solidFill>
                  <a:srgbClr val="4C4D4C"/>
                </a:solidFill>
              </a:defRPr>
            </a:lvl3pPr>
            <a:lvl4pPr marL="1600160" indent="-228594">
              <a:buFont typeface="Wingdings"/>
              <a:buChar char="§"/>
              <a:defRPr sz="1750">
                <a:solidFill>
                  <a:srgbClr val="4C4D4C"/>
                </a:solidFill>
              </a:defRPr>
            </a:lvl4pPr>
            <a:lvl5pPr marL="2057349" indent="-228594">
              <a:buFont typeface="Wingdings"/>
              <a:buChar char="§"/>
              <a:defRPr sz="1750">
                <a:solidFill>
                  <a:srgbClr val="4C4D4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 bwMode="auto">
          <a:xfrm>
            <a:off x="767408" y="332656"/>
            <a:ext cx="10865960" cy="4778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65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6488966" y="6357537"/>
            <a:ext cx="4114800" cy="314425"/>
          </a:xfrm>
          <a:prstGeom prst="rect">
            <a:avLst/>
          </a:prstGeom>
        </p:spPr>
        <p:txBody>
          <a:bodyPr anchor="ctr" anchorCtr="1"/>
          <a:lstStyle>
            <a:lvl1pPr algn="ctr">
              <a:defRPr sz="950">
                <a:solidFill>
                  <a:schemeClr val="accent3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Titel oder Vortragender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10808836" y="6355278"/>
            <a:ext cx="888247" cy="316683"/>
          </a:xfrm>
          <a:prstGeom prst="rect">
            <a:avLst/>
          </a:prstGeom>
        </p:spPr>
        <p:txBody>
          <a:bodyPr anchor="ctr" anchorCtr="1"/>
          <a:lstStyle>
            <a:lvl1pPr algn="r">
              <a:defRPr sz="95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EBA229B5-7CFD-BC45-B1DD-7E8FA6FF2A01}" type="slidenum">
              <a:rPr lang="de-DE"/>
              <a:t>‹Nr.›</a:t>
            </a:fld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971980" y="6357537"/>
            <a:ext cx="1311917" cy="316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5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7C3CDC0F-71BF-B840-812C-9588125E0BFE}" type="datetime6">
              <a:rPr lang="de-DE"/>
              <a:t>Mai 24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766763" y="1125538"/>
            <a:ext cx="5273191" cy="4751387"/>
          </a:xfrm>
        </p:spPr>
        <p:txBody>
          <a:bodyPr>
            <a:normAutofit/>
          </a:bodyPr>
          <a:lstStyle>
            <a:lvl1pPr marL="228594" indent="-228594">
              <a:buFont typeface="Wingdings"/>
              <a:buChar char="§"/>
              <a:defRPr sz="1750">
                <a:solidFill>
                  <a:srgbClr val="4C4D4C"/>
                </a:solidFill>
              </a:defRPr>
            </a:lvl1pPr>
            <a:lvl2pPr marL="685783" indent="-228594">
              <a:buFont typeface="Wingdings"/>
              <a:buChar char="§"/>
              <a:defRPr sz="1750">
                <a:solidFill>
                  <a:srgbClr val="4C4D4C"/>
                </a:solidFill>
              </a:defRPr>
            </a:lvl2pPr>
            <a:lvl3pPr marL="1142971" indent="-228594">
              <a:buFont typeface="Wingdings"/>
              <a:buChar char="§"/>
              <a:defRPr sz="1750">
                <a:solidFill>
                  <a:srgbClr val="4C4D4C"/>
                </a:solidFill>
              </a:defRPr>
            </a:lvl3pPr>
            <a:lvl4pPr marL="1600160" indent="-228594">
              <a:buFont typeface="Wingdings"/>
              <a:buChar char="§"/>
              <a:defRPr sz="1750">
                <a:solidFill>
                  <a:srgbClr val="4C4D4C"/>
                </a:solidFill>
              </a:defRPr>
            </a:lvl4pPr>
            <a:lvl5pPr marL="2057349" indent="-228594">
              <a:buFont typeface="Wingdings"/>
              <a:buChar char="§"/>
              <a:defRPr sz="1750">
                <a:solidFill>
                  <a:srgbClr val="4C4D4C"/>
                </a:solidFill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 bwMode="auto">
          <a:xfrm>
            <a:off x="6282000" y="1125538"/>
            <a:ext cx="5400748" cy="4751387"/>
          </a:xfrm>
        </p:spPr>
        <p:txBody>
          <a:bodyPr>
            <a:normAutofit/>
          </a:bodyPr>
          <a:lstStyle>
            <a:lvl1pPr marL="228594" indent="-228594">
              <a:buFont typeface="Wingdings"/>
              <a:buChar char="§"/>
              <a:defRPr sz="1750">
                <a:solidFill>
                  <a:srgbClr val="4C4D4C"/>
                </a:solidFill>
              </a:defRPr>
            </a:lvl1pPr>
            <a:lvl2pPr marL="685783" indent="-228594">
              <a:buFont typeface="Wingdings"/>
              <a:buChar char="§"/>
              <a:defRPr sz="1750">
                <a:solidFill>
                  <a:srgbClr val="4C4D4C"/>
                </a:solidFill>
              </a:defRPr>
            </a:lvl2pPr>
            <a:lvl3pPr marL="1142971" indent="-228594">
              <a:buFont typeface="Wingdings"/>
              <a:buChar char="§"/>
              <a:defRPr sz="1750">
                <a:solidFill>
                  <a:srgbClr val="4C4D4C"/>
                </a:solidFill>
              </a:defRPr>
            </a:lvl3pPr>
            <a:lvl4pPr marL="1600160" indent="-228594">
              <a:buFont typeface="Wingdings"/>
              <a:buChar char="§"/>
              <a:defRPr sz="1750">
                <a:solidFill>
                  <a:srgbClr val="4C4D4C"/>
                </a:solidFill>
              </a:defRPr>
            </a:lvl4pPr>
            <a:lvl5pPr marL="2057349" indent="-228594">
              <a:buFont typeface="Wingdings"/>
              <a:buChar char="§"/>
              <a:defRPr sz="1750">
                <a:solidFill>
                  <a:srgbClr val="4C4D4C"/>
                </a:solidFill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 bwMode="auto">
          <a:xfrm>
            <a:off x="766763" y="329024"/>
            <a:ext cx="10865960" cy="4778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65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6487069" y="6352404"/>
            <a:ext cx="4114800" cy="314425"/>
          </a:xfrm>
          <a:prstGeom prst="rect">
            <a:avLst/>
          </a:prstGeom>
        </p:spPr>
        <p:txBody>
          <a:bodyPr anchor="ctr" anchorCtr="1"/>
          <a:lstStyle>
            <a:lvl1pPr algn="ctr">
              <a:defRPr sz="950">
                <a:solidFill>
                  <a:schemeClr val="accent3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Titel oder Vortragender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10806939" y="6350145"/>
            <a:ext cx="888247" cy="316683"/>
          </a:xfrm>
          <a:prstGeom prst="rect">
            <a:avLst/>
          </a:prstGeom>
        </p:spPr>
        <p:txBody>
          <a:bodyPr anchor="ctr" anchorCtr="1"/>
          <a:lstStyle>
            <a:lvl1pPr algn="r">
              <a:defRPr sz="95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EBA229B5-7CFD-BC45-B1DD-7E8FA6FF2A01}" type="slidenum">
              <a:rPr lang="de-DE"/>
              <a:t>‹Nr.›</a:t>
            </a:fld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970083" y="6352404"/>
            <a:ext cx="1311917" cy="316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5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7C3CDC0F-71BF-B840-812C-9588125E0BFE}" type="datetime6">
              <a:rPr lang="de-DE"/>
              <a:t>Mai 24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770970" y="1797050"/>
            <a:ext cx="5201331" cy="4079875"/>
          </a:xfrm>
        </p:spPr>
        <p:txBody>
          <a:bodyPr>
            <a:normAutofit/>
          </a:bodyPr>
          <a:lstStyle>
            <a:lvl1pPr marL="228594" indent="-228594">
              <a:buFont typeface="Wingdings"/>
              <a:buChar char="§"/>
              <a:defRPr sz="1750">
                <a:solidFill>
                  <a:srgbClr val="4C4D4C"/>
                </a:solidFill>
              </a:defRPr>
            </a:lvl1pPr>
            <a:lvl2pPr marL="457189" indent="0">
              <a:buNone/>
              <a:defRPr sz="2000">
                <a:solidFill>
                  <a:srgbClr val="4C4D4C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endParaRPr lang="en-US"/>
          </a:p>
        </p:txBody>
      </p:sp>
      <p:sp>
        <p:nvSpPr>
          <p:cNvPr id="7" name="Textfeld 6"/>
          <p:cNvSpPr txBox="1"/>
          <p:nvPr userDrawn="1"/>
        </p:nvSpPr>
        <p:spPr bwMode="auto">
          <a:xfrm>
            <a:off x="888646" y="1126927"/>
            <a:ext cx="5083656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solidFill>
                  <a:schemeClr val="bg1"/>
                </a:solidFill>
              </a:rPr>
              <a:t>Untertitelformat bearbeiten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 bwMode="auto">
          <a:xfrm>
            <a:off x="6140174" y="1797050"/>
            <a:ext cx="5201331" cy="4079875"/>
          </a:xfrm>
        </p:spPr>
        <p:txBody>
          <a:bodyPr>
            <a:normAutofit/>
          </a:bodyPr>
          <a:lstStyle>
            <a:lvl1pPr marL="228594" indent="-228594">
              <a:buFont typeface="Wingdings"/>
              <a:buChar char="§"/>
              <a:defRPr sz="1750">
                <a:solidFill>
                  <a:srgbClr val="4C4D4C"/>
                </a:solidFill>
              </a:defRPr>
            </a:lvl1pPr>
            <a:lvl2pPr marL="457189" indent="0">
              <a:buNone/>
              <a:defRPr sz="2000">
                <a:solidFill>
                  <a:srgbClr val="4C4D4C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endParaRPr lang="en-US"/>
          </a:p>
        </p:txBody>
      </p:sp>
      <p:sp>
        <p:nvSpPr>
          <p:cNvPr id="10" name="Textfeld 9"/>
          <p:cNvSpPr txBox="1"/>
          <p:nvPr userDrawn="1"/>
        </p:nvSpPr>
        <p:spPr bwMode="auto">
          <a:xfrm>
            <a:off x="6140173" y="1127050"/>
            <a:ext cx="5201331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000">
                <a:solidFill>
                  <a:schemeClr val="bg1"/>
                </a:solidFill>
              </a:rPr>
              <a:t>Untertitelformat bearbeiten</a:t>
            </a:r>
            <a:endParaRPr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 bwMode="auto">
          <a:xfrm>
            <a:off x="783184" y="333375"/>
            <a:ext cx="10865960" cy="4778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65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6487069" y="6354663"/>
            <a:ext cx="4114800" cy="314425"/>
          </a:xfrm>
          <a:prstGeom prst="rect">
            <a:avLst/>
          </a:prstGeom>
        </p:spPr>
        <p:txBody>
          <a:bodyPr anchor="ctr" anchorCtr="1"/>
          <a:lstStyle>
            <a:lvl1pPr algn="ctr">
              <a:defRPr sz="950">
                <a:solidFill>
                  <a:schemeClr val="accent3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Titel oder Vortragender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10806939" y="6352404"/>
            <a:ext cx="888247" cy="316683"/>
          </a:xfrm>
          <a:prstGeom prst="rect">
            <a:avLst/>
          </a:prstGeom>
        </p:spPr>
        <p:txBody>
          <a:bodyPr anchor="ctr" anchorCtr="1"/>
          <a:lstStyle>
            <a:lvl1pPr algn="r">
              <a:defRPr sz="95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EBA229B5-7CFD-BC45-B1DD-7E8FA6FF2A01}" type="slidenum">
              <a:rPr lang="de-DE"/>
              <a:t>‹Nr.›</a:t>
            </a:fld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970083" y="6354663"/>
            <a:ext cx="1311917" cy="316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5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7C3CDC0F-71BF-B840-812C-9588125E0BFE}" type="datetime6">
              <a:rPr lang="de-DE"/>
              <a:t>Mai 24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586321" y="1117234"/>
            <a:ext cx="6080753" cy="4756918"/>
          </a:xfrm>
        </p:spPr>
        <p:txBody>
          <a:bodyPr/>
          <a:lstStyle>
            <a:lvl1pPr marL="228594" indent="-228594">
              <a:buFont typeface="Wingdings"/>
              <a:buChar char="§"/>
              <a:defRPr sz="1750">
                <a:solidFill>
                  <a:srgbClr val="4C4D4C"/>
                </a:solidFill>
              </a:defRPr>
            </a:lvl1pPr>
            <a:lvl2pPr marL="685783" indent="-228594">
              <a:buFont typeface="Wingdings"/>
              <a:buChar char="§"/>
              <a:defRPr sz="1750">
                <a:solidFill>
                  <a:srgbClr val="4C4D4C"/>
                </a:solidFill>
              </a:defRPr>
            </a:lvl2pPr>
            <a:lvl3pPr marL="1142971" indent="-228594">
              <a:buFont typeface="Wingdings"/>
              <a:buChar char="§"/>
              <a:defRPr sz="1750">
                <a:solidFill>
                  <a:srgbClr val="4C4D4C"/>
                </a:solidFill>
              </a:defRPr>
            </a:lvl3pPr>
            <a:lvl4pPr marL="1600160" indent="-228594">
              <a:buFont typeface="Wingdings"/>
              <a:buChar char="§"/>
              <a:defRPr sz="1750">
                <a:solidFill>
                  <a:srgbClr val="4C4D4C"/>
                </a:solidFill>
              </a:defRPr>
            </a:lvl4pPr>
            <a:lvl5pPr marL="2057349" indent="-228594">
              <a:buFont typeface="Wingdings"/>
              <a:buChar char="§"/>
              <a:defRPr sz="1750">
                <a:solidFill>
                  <a:srgbClr val="4C4D4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780663" y="1120007"/>
            <a:ext cx="4538645" cy="4756918"/>
          </a:xfrm>
        </p:spPr>
        <p:txBody>
          <a:bodyPr>
            <a:normAutofit/>
          </a:bodyPr>
          <a:lstStyle>
            <a:lvl1pPr marL="0" indent="0">
              <a:buNone/>
              <a:defRPr sz="1750">
                <a:solidFill>
                  <a:srgbClr val="4C4D4C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766763" y="602259"/>
            <a:ext cx="10878519" cy="4778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2650">
                <a:solidFill>
                  <a:schemeClr val="accent1"/>
                </a:solidFill>
              </a:defRPr>
            </a:lvl1pPr>
          </a:lstStyle>
          <a:p>
            <a:pPr lvl="0">
              <a:defRPr/>
            </a:pPr>
            <a:br>
              <a:rPr lang="de-DE"/>
            </a:br>
            <a:r>
              <a:rPr lang="de-DE"/>
              <a:t>Mastertitelformat </a:t>
            </a:r>
            <a:br>
              <a:rPr lang="de-DE"/>
            </a:br>
            <a:r>
              <a:rPr lang="de-DE"/>
              <a:t>bearbeiten</a:t>
            </a:r>
            <a:endParaRPr lang="en-US"/>
          </a:p>
        </p:txBody>
      </p:sp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6458957" y="6367937"/>
            <a:ext cx="4114800" cy="314425"/>
          </a:xfrm>
          <a:prstGeom prst="rect">
            <a:avLst/>
          </a:prstGeom>
        </p:spPr>
        <p:txBody>
          <a:bodyPr anchor="ctr" anchorCtr="1"/>
          <a:lstStyle>
            <a:lvl1pPr algn="ctr">
              <a:defRPr sz="950">
                <a:solidFill>
                  <a:schemeClr val="accent3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Titel oder Vortragender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10778827" y="6365678"/>
            <a:ext cx="888247" cy="316683"/>
          </a:xfrm>
          <a:prstGeom prst="rect">
            <a:avLst/>
          </a:prstGeom>
        </p:spPr>
        <p:txBody>
          <a:bodyPr anchor="ctr" anchorCtr="1"/>
          <a:lstStyle>
            <a:lvl1pPr algn="r">
              <a:defRPr sz="95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EBA229B5-7CFD-BC45-B1DD-7E8FA6FF2A01}" type="slidenum">
              <a:rPr lang="de-DE"/>
              <a:t>‹Nr.›</a:t>
            </a:fld>
            <a:endParaRPr lang="de-D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4941971" y="6367937"/>
            <a:ext cx="1311917" cy="316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5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7C3CDC0F-71BF-B840-812C-9588125E0BFE}" type="datetime6">
              <a:rPr lang="de-DE"/>
              <a:t>Mai 24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5497428" y="1125538"/>
            <a:ext cx="6135295" cy="4751387"/>
          </a:xfrm>
        </p:spPr>
        <p:txBody>
          <a:bodyPr anchor="t">
            <a:normAutofit/>
          </a:bodyPr>
          <a:lstStyle>
            <a:lvl1pPr marL="0" indent="0">
              <a:buNone/>
              <a:defRPr sz="1750">
                <a:solidFill>
                  <a:srgbClr val="4C4D4C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>
              <a:defRPr/>
            </a:pPr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766763" y="1125538"/>
            <a:ext cx="4538645" cy="4751387"/>
          </a:xfrm>
        </p:spPr>
        <p:txBody>
          <a:bodyPr>
            <a:normAutofit/>
          </a:bodyPr>
          <a:lstStyle>
            <a:lvl1pPr marL="0" indent="0">
              <a:buNone/>
              <a:defRPr sz="1750">
                <a:solidFill>
                  <a:srgbClr val="4C4D4C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 bwMode="auto">
          <a:xfrm>
            <a:off x="766763" y="333375"/>
            <a:ext cx="10865960" cy="4778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65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6487069" y="6352404"/>
            <a:ext cx="4114800" cy="314425"/>
          </a:xfrm>
          <a:prstGeom prst="rect">
            <a:avLst/>
          </a:prstGeom>
        </p:spPr>
        <p:txBody>
          <a:bodyPr anchor="ctr" anchorCtr="1"/>
          <a:lstStyle>
            <a:lvl1pPr algn="ctr">
              <a:defRPr sz="950">
                <a:solidFill>
                  <a:schemeClr val="accent3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Titel oder Vortragender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10806939" y="6350145"/>
            <a:ext cx="888247" cy="316683"/>
          </a:xfrm>
          <a:prstGeom prst="rect">
            <a:avLst/>
          </a:prstGeom>
        </p:spPr>
        <p:txBody>
          <a:bodyPr anchor="ctr" anchorCtr="1"/>
          <a:lstStyle>
            <a:lvl1pPr algn="r">
              <a:defRPr sz="95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EBA229B5-7CFD-BC45-B1DD-7E8FA6FF2A01}" type="slidenum">
              <a:rPr lang="de-DE"/>
              <a:t>‹Nr.›</a:t>
            </a:fld>
            <a:endParaRPr lang="de-D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4970083" y="6352404"/>
            <a:ext cx="1311917" cy="316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5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7C3CDC0F-71BF-B840-812C-9588125E0BFE}" type="datetime6">
              <a:rPr lang="de-DE"/>
              <a:t>Mai 24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folie + Zita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766763" y="1126928"/>
            <a:ext cx="10865960" cy="480052"/>
          </a:xfrm>
        </p:spPr>
        <p:txBody>
          <a:bodyPr>
            <a:normAutofit/>
          </a:bodyPr>
          <a:lstStyle>
            <a:lvl1pPr marL="0" indent="0" algn="l">
              <a:buNone/>
              <a:defRPr sz="1750">
                <a:solidFill>
                  <a:srgbClr val="4C4D4C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Subtitle 2"/>
          <p:cNvSpPr txBox="1"/>
          <p:nvPr userDrawn="1"/>
        </p:nvSpPr>
        <p:spPr bwMode="auto">
          <a:xfrm>
            <a:off x="959280" y="1797050"/>
            <a:ext cx="10865960" cy="105611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685800">
              <a:lnSpc>
                <a:spcPct val="90000"/>
              </a:lnSpc>
              <a:spcBef>
                <a:spcPts val="750"/>
              </a:spcBef>
              <a:buFont typeface="Arial"/>
              <a:buNone/>
              <a:defRPr sz="13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2000" i="1">
                <a:solidFill>
                  <a:srgbClr val="4C4D4C"/>
                </a:solidFill>
                <a:latin typeface="Calibri"/>
              </a:rPr>
              <a:t>Zitat bearbeiten</a:t>
            </a:r>
            <a:endParaRPr lang="en-US" sz="2000" i="1">
              <a:solidFill>
                <a:srgbClr val="4C4D4C"/>
              </a:solidFill>
              <a:latin typeface="Calibri"/>
            </a:endParaRPr>
          </a:p>
        </p:txBody>
      </p:sp>
      <p:sp>
        <p:nvSpPr>
          <p:cNvPr id="7" name="Subtitle 2"/>
          <p:cNvSpPr txBox="1"/>
          <p:nvPr userDrawn="1"/>
        </p:nvSpPr>
        <p:spPr bwMode="auto">
          <a:xfrm>
            <a:off x="766763" y="2949177"/>
            <a:ext cx="10849700" cy="292774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685800">
              <a:lnSpc>
                <a:spcPct val="90000"/>
              </a:lnSpc>
              <a:spcBef>
                <a:spcPts val="750"/>
              </a:spcBef>
              <a:buFont typeface="Arial"/>
              <a:buNone/>
              <a:defRPr sz="13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1750">
                <a:solidFill>
                  <a:srgbClr val="4C4D4C"/>
                </a:solidFill>
              </a:rPr>
              <a:t>Mastertitelformat bearbeiten</a:t>
            </a:r>
            <a:endParaRPr lang="en-US" sz="1750">
              <a:solidFill>
                <a:srgbClr val="4C4D4C"/>
              </a:solidFill>
            </a:endParaRPr>
          </a:p>
        </p:txBody>
      </p:sp>
      <p:cxnSp>
        <p:nvCxnSpPr>
          <p:cNvPr id="11" name="Gerade Verbindung 10"/>
          <p:cNvCxnSpPr>
            <a:cxnSpLocks/>
          </p:cNvCxnSpPr>
          <p:nvPr userDrawn="1"/>
        </p:nvCxnSpPr>
        <p:spPr bwMode="auto">
          <a:xfrm>
            <a:off x="863269" y="1797050"/>
            <a:ext cx="0" cy="960107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ctrTitle"/>
          </p:nvPr>
        </p:nvSpPr>
        <p:spPr bwMode="auto">
          <a:xfrm>
            <a:off x="766763" y="333375"/>
            <a:ext cx="10865960" cy="4778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65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2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6487069" y="6352404"/>
            <a:ext cx="4114800" cy="314425"/>
          </a:xfrm>
          <a:prstGeom prst="rect">
            <a:avLst/>
          </a:prstGeom>
        </p:spPr>
        <p:txBody>
          <a:bodyPr anchor="ctr" anchorCtr="1"/>
          <a:lstStyle>
            <a:lvl1pPr algn="ctr">
              <a:defRPr sz="950">
                <a:solidFill>
                  <a:schemeClr val="accent3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Titel oder Vortragender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10806939" y="6350145"/>
            <a:ext cx="888247" cy="316683"/>
          </a:xfrm>
          <a:prstGeom prst="rect">
            <a:avLst/>
          </a:prstGeom>
        </p:spPr>
        <p:txBody>
          <a:bodyPr anchor="ctr" anchorCtr="1"/>
          <a:lstStyle>
            <a:lvl1pPr algn="r">
              <a:defRPr sz="95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EBA229B5-7CFD-BC45-B1DD-7E8FA6FF2A01}" type="slidenum">
              <a:rPr lang="de-DE"/>
              <a:t>‹Nr.›</a:t>
            </a:fld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970083" y="6352404"/>
            <a:ext cx="1311917" cy="316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5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7C3CDC0F-71BF-B840-812C-9588125E0BFE}" type="datetime6">
              <a:rPr lang="de-DE"/>
              <a:t>Mai 24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6487069" y="6354663"/>
            <a:ext cx="4114800" cy="314425"/>
          </a:xfrm>
          <a:prstGeom prst="rect">
            <a:avLst/>
          </a:prstGeom>
        </p:spPr>
        <p:txBody>
          <a:bodyPr anchor="ctr" anchorCtr="1"/>
          <a:lstStyle>
            <a:lvl1pPr algn="ctr">
              <a:defRPr sz="950">
                <a:solidFill>
                  <a:schemeClr val="accent3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Titel oder Vortragender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10806939" y="6352404"/>
            <a:ext cx="888247" cy="316683"/>
          </a:xfrm>
          <a:prstGeom prst="rect">
            <a:avLst/>
          </a:prstGeom>
        </p:spPr>
        <p:txBody>
          <a:bodyPr anchor="ctr" anchorCtr="1"/>
          <a:lstStyle>
            <a:lvl1pPr algn="r">
              <a:defRPr sz="95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EBA229B5-7CFD-BC45-B1DD-7E8FA6FF2A01}" type="slidenum">
              <a:rPr lang="de-DE"/>
              <a:t>‹Nr.›</a:t>
            </a:fld>
            <a:endParaRPr lang="de-D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4970083" y="6354663"/>
            <a:ext cx="1311917" cy="316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5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fld id="{7C3CDC0F-71BF-B840-812C-9588125E0BFE}" type="datetime6">
              <a:rPr lang="de-DE"/>
              <a:t>Mai 24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eckblatt Social Media+www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240683" cy="688538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C3CDC0F-71BF-B840-812C-9588125E0BFE}" type="datetime6">
              <a:rPr lang="de-DE"/>
              <a:t>Mai 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Titel oder Vortragender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EBA229B5-7CFD-BC45-B1DD-7E8FA6FF2A01}" type="slidenum">
              <a:rPr lang="de-DE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0" y="0"/>
            <a:ext cx="12250813" cy="68910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-med.ac.at/diversitaet/Ringvorlesung.html" TargetMode="External"/><Relationship Id="rId2" Type="http://schemas.openxmlformats.org/officeDocument/2006/relationships/hyperlink" Target="mailto:julia.ganterer@uibk.ac.a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ibk.ac.at/de/isw/news_und_services/osg-congress-innsbruck-2024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de-AT" dirty="0"/>
              <a:t>INTERNER WORKSHOP „INSTITUTIONEN UND GEWALT“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4294967295"/>
          </p:nvPr>
        </p:nvSpPr>
        <p:spPr bwMode="auto">
          <a:xfrm>
            <a:off x="766763" y="6082475"/>
            <a:ext cx="10560049" cy="58661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de-AT" sz="1500" b="1" dirty="0">
                <a:solidFill>
                  <a:srgbClr val="4C4D4C"/>
                </a:solidFill>
              </a:rPr>
              <a:t>FG INTERPERSONELLE GEWALT UND GESCHLECHT</a:t>
            </a:r>
            <a:r>
              <a:rPr lang="de-AT" sz="1500" dirty="0">
                <a:solidFill>
                  <a:srgbClr val="4C4D4C"/>
                </a:solidFill>
              </a:rPr>
              <a:t>						    10. Juni 2024 </a:t>
            </a:r>
            <a:endParaRPr dirty="0"/>
          </a:p>
        </p:txBody>
      </p:sp>
      <p:sp>
        <p:nvSpPr>
          <p:cNvPr id="2" name="Textfeld 1"/>
          <p:cNvSpPr txBox="1"/>
          <p:nvPr/>
        </p:nvSpPr>
        <p:spPr bwMode="auto">
          <a:xfrm>
            <a:off x="6084553" y="-11447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de-DE"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61E316D-A2A5-4812-B6B2-00321459B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de-AT" dirty="0">
                <a:solidFill>
                  <a:schemeClr val="tx1"/>
                </a:solidFill>
              </a:rPr>
              <a:t>Der interne Workshop wird am </a:t>
            </a:r>
            <a:r>
              <a:rPr lang="de-AT" b="1" dirty="0">
                <a:solidFill>
                  <a:schemeClr val="tx1"/>
                </a:solidFill>
              </a:rPr>
              <a:t>10. Juni 2024 </a:t>
            </a:r>
            <a:r>
              <a:rPr lang="de-AT" dirty="0">
                <a:solidFill>
                  <a:schemeClr val="tx1"/>
                </a:solidFill>
              </a:rPr>
              <a:t>im Seminarraum </a:t>
            </a:r>
            <a:r>
              <a:rPr lang="de-AT" b="1" dirty="0">
                <a:solidFill>
                  <a:schemeClr val="tx1"/>
                </a:solidFill>
              </a:rPr>
              <a:t>05F021</a:t>
            </a:r>
            <a:r>
              <a:rPr lang="de-AT" dirty="0">
                <a:solidFill>
                  <a:schemeClr val="tx1"/>
                </a:solidFill>
              </a:rPr>
              <a:t> (Ágnes-Heller-Haus</a:t>
            </a:r>
            <a:br>
              <a:rPr lang="de-AT" dirty="0">
                <a:solidFill>
                  <a:schemeClr val="tx1"/>
                </a:solidFill>
              </a:rPr>
            </a:br>
            <a:r>
              <a:rPr lang="de-AT" dirty="0" err="1">
                <a:solidFill>
                  <a:schemeClr val="tx1"/>
                </a:solidFill>
              </a:rPr>
              <a:t>Innrain</a:t>
            </a:r>
            <a:r>
              <a:rPr lang="de-AT" dirty="0">
                <a:solidFill>
                  <a:schemeClr val="tx1"/>
                </a:solidFill>
              </a:rPr>
              <a:t> 52a, A-6020 Innsbruck) von </a:t>
            </a:r>
            <a:r>
              <a:rPr lang="de-AT" b="1" dirty="0">
                <a:solidFill>
                  <a:schemeClr val="tx1"/>
                </a:solidFill>
              </a:rPr>
              <a:t>14:00 bis 17:00 </a:t>
            </a:r>
            <a:r>
              <a:rPr lang="de-AT" dirty="0">
                <a:solidFill>
                  <a:schemeClr val="tx1"/>
                </a:solidFill>
              </a:rPr>
              <a:t>Uhr stattfinden.</a:t>
            </a:r>
          </a:p>
          <a:p>
            <a:pPr>
              <a:lnSpc>
                <a:spcPct val="110000"/>
              </a:lnSpc>
            </a:pPr>
            <a:r>
              <a:rPr lang="de-AT" b="1" dirty="0">
                <a:solidFill>
                  <a:schemeClr val="tx1"/>
                </a:solidFill>
              </a:rPr>
              <a:t>An- oder Abmeldung </a:t>
            </a:r>
            <a:r>
              <a:rPr lang="de-AT" dirty="0">
                <a:solidFill>
                  <a:schemeClr val="tx1"/>
                </a:solidFill>
              </a:rPr>
              <a:t>der Teilnahme bis zum </a:t>
            </a:r>
            <a:r>
              <a:rPr lang="de-AT" b="1" dirty="0">
                <a:solidFill>
                  <a:schemeClr val="tx1"/>
                </a:solidFill>
              </a:rPr>
              <a:t>27. Mai 2024</a:t>
            </a:r>
            <a:r>
              <a:rPr lang="de-AT" dirty="0">
                <a:solidFill>
                  <a:schemeClr val="tx1"/>
                </a:solidFill>
              </a:rPr>
              <a:t> bitte an </a:t>
            </a:r>
            <a:r>
              <a:rPr lang="de-AT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julia.ganterer@uibk.ac.at</a:t>
            </a:r>
            <a:r>
              <a:rPr lang="de-AT" dirty="0">
                <a:solidFill>
                  <a:schemeClr val="tx1"/>
                </a:solidFill>
              </a:rPr>
              <a:t> senden.</a:t>
            </a:r>
          </a:p>
          <a:p>
            <a:pPr>
              <a:lnSpc>
                <a:spcPct val="110000"/>
              </a:lnSpc>
            </a:pPr>
            <a:r>
              <a:rPr lang="de-AT" dirty="0">
                <a:solidFill>
                  <a:schemeClr val="tx1"/>
                </a:solidFill>
              </a:rPr>
              <a:t>Wir werden beim Workshop zwei Studien präsentieren, die wir im Anschluss diskutieren möchten.</a:t>
            </a:r>
          </a:p>
          <a:p>
            <a:pPr>
              <a:lnSpc>
                <a:spcPct val="110000"/>
              </a:lnSpc>
            </a:pPr>
            <a:r>
              <a:rPr lang="de-AT" dirty="0">
                <a:solidFill>
                  <a:schemeClr val="tx1"/>
                </a:solidFill>
              </a:rPr>
              <a:t>Des Weiteren möchte ich </a:t>
            </a:r>
            <a:r>
              <a:rPr lang="de-AT" b="1" dirty="0">
                <a:solidFill>
                  <a:schemeClr val="tx1"/>
                </a:solidFill>
              </a:rPr>
              <a:t>Elena </a:t>
            </a:r>
            <a:r>
              <a:rPr lang="de-AT" b="1" dirty="0" err="1">
                <a:solidFill>
                  <a:schemeClr val="tx1"/>
                </a:solidFill>
              </a:rPr>
              <a:t>Pocecco</a:t>
            </a:r>
            <a:r>
              <a:rPr lang="de-AT" b="1" dirty="0">
                <a:solidFill>
                  <a:schemeClr val="tx1"/>
                </a:solidFill>
              </a:rPr>
              <a:t> </a:t>
            </a:r>
            <a:r>
              <a:rPr lang="de-AT" dirty="0">
                <a:solidFill>
                  <a:schemeClr val="tx1"/>
                </a:solidFill>
              </a:rPr>
              <a:t>als neues aktives Mitglied begrüßen und willkommen heißen.</a:t>
            </a:r>
          </a:p>
          <a:p>
            <a:pPr>
              <a:lnSpc>
                <a:spcPct val="110000"/>
              </a:lnSpc>
            </a:pPr>
            <a:r>
              <a:rPr lang="de-AT" dirty="0">
                <a:solidFill>
                  <a:schemeClr val="tx1"/>
                </a:solidFill>
              </a:rPr>
              <a:t>Für den (externen) Workshop im November 2024, muss ein </a:t>
            </a:r>
            <a:r>
              <a:rPr lang="de-AT" b="1" dirty="0">
                <a:solidFill>
                  <a:schemeClr val="tx1"/>
                </a:solidFill>
              </a:rPr>
              <a:t>Thema, Datum </a:t>
            </a:r>
            <a:r>
              <a:rPr lang="de-AT" dirty="0">
                <a:solidFill>
                  <a:schemeClr val="tx1"/>
                </a:solidFill>
              </a:rPr>
              <a:t>und eine </a:t>
            </a:r>
            <a:r>
              <a:rPr lang="de-AT" b="1" dirty="0" err="1">
                <a:solidFill>
                  <a:schemeClr val="tx1"/>
                </a:solidFill>
              </a:rPr>
              <a:t>Orgaperson</a:t>
            </a:r>
            <a:r>
              <a:rPr lang="de-AT" dirty="0">
                <a:solidFill>
                  <a:schemeClr val="tx1"/>
                </a:solidFill>
              </a:rPr>
              <a:t> gefunden werden (gerne bereits im Vorfeld sich Gedanken machen).</a:t>
            </a:r>
          </a:p>
          <a:p>
            <a:pPr>
              <a:lnSpc>
                <a:spcPct val="110000"/>
              </a:lnSpc>
            </a:pPr>
            <a:r>
              <a:rPr lang="en-IE" sz="1800" dirty="0">
                <a:solidFill>
                  <a:schemeClr val="tx1"/>
                </a:solidFill>
              </a:rPr>
              <a:t>Auf </a:t>
            </a:r>
            <a:r>
              <a:rPr lang="en-IE" sz="1800" b="1" dirty="0">
                <a:solidFill>
                  <a:schemeClr val="tx1"/>
                </a:solidFill>
              </a:rPr>
              <a:t>OLAT</a:t>
            </a:r>
            <a:r>
              <a:rPr lang="en-IE" sz="1800" dirty="0">
                <a:solidFill>
                  <a:schemeClr val="tx1"/>
                </a:solidFill>
              </a:rPr>
              <a:t> </a:t>
            </a:r>
            <a:r>
              <a:rPr lang="en-IE" sz="1800" dirty="0" err="1">
                <a:solidFill>
                  <a:schemeClr val="tx1"/>
                </a:solidFill>
              </a:rPr>
              <a:t>wurde</a:t>
            </a:r>
            <a:r>
              <a:rPr lang="en-IE" sz="1800" dirty="0">
                <a:solidFill>
                  <a:schemeClr val="tx1"/>
                </a:solidFill>
              </a:rPr>
              <a:t> </a:t>
            </a:r>
            <a:r>
              <a:rPr lang="en-IE" sz="1800" dirty="0" err="1">
                <a:solidFill>
                  <a:schemeClr val="tx1"/>
                </a:solidFill>
              </a:rPr>
              <a:t>ein</a:t>
            </a:r>
            <a:r>
              <a:rPr lang="en-IE" sz="1800" dirty="0">
                <a:solidFill>
                  <a:schemeClr val="tx1"/>
                </a:solidFill>
              </a:rPr>
              <a:t> Portal </a:t>
            </a:r>
            <a:r>
              <a:rPr lang="en-IE" sz="1800" dirty="0" err="1">
                <a:solidFill>
                  <a:schemeClr val="tx1"/>
                </a:solidFill>
              </a:rPr>
              <a:t>für</a:t>
            </a:r>
            <a:r>
              <a:rPr lang="en-IE" sz="1800" dirty="0">
                <a:solidFill>
                  <a:schemeClr val="tx1"/>
                </a:solidFill>
              </a:rPr>
              <a:t> die </a:t>
            </a:r>
            <a:r>
              <a:rPr lang="en-IE" sz="1800" dirty="0" err="1">
                <a:solidFill>
                  <a:schemeClr val="tx1"/>
                </a:solidFill>
              </a:rPr>
              <a:t>Bespielung</a:t>
            </a:r>
            <a:r>
              <a:rPr lang="en-IE" sz="1800" dirty="0">
                <a:solidFill>
                  <a:schemeClr val="tx1"/>
                </a:solidFill>
              </a:rPr>
              <a:t> von </a:t>
            </a:r>
            <a:r>
              <a:rPr lang="en-IE" sz="1800" dirty="0" err="1">
                <a:solidFill>
                  <a:schemeClr val="tx1"/>
                </a:solidFill>
              </a:rPr>
              <a:t>Literaturhinweisen</a:t>
            </a:r>
            <a:r>
              <a:rPr lang="en-IE" sz="1800" dirty="0">
                <a:solidFill>
                  <a:schemeClr val="tx1"/>
                </a:solidFill>
              </a:rPr>
              <a:t>, </a:t>
            </a:r>
            <a:r>
              <a:rPr lang="en-IE" sz="1800" dirty="0" err="1">
                <a:solidFill>
                  <a:schemeClr val="tx1"/>
                </a:solidFill>
              </a:rPr>
              <a:t>Texten</a:t>
            </a:r>
            <a:r>
              <a:rPr lang="en-IE" sz="1800" dirty="0">
                <a:solidFill>
                  <a:schemeClr val="tx1"/>
                </a:solidFill>
              </a:rPr>
              <a:t> </a:t>
            </a:r>
            <a:r>
              <a:rPr lang="en-IE" sz="1800" dirty="0" err="1">
                <a:solidFill>
                  <a:schemeClr val="tx1"/>
                </a:solidFill>
              </a:rPr>
              <a:t>usw</a:t>
            </a:r>
            <a:r>
              <a:rPr lang="en-IE" sz="1800" dirty="0">
                <a:solidFill>
                  <a:schemeClr val="tx1"/>
                </a:solidFill>
              </a:rPr>
              <a:t>. </a:t>
            </a:r>
            <a:r>
              <a:rPr lang="en-IE" sz="1800" dirty="0" err="1">
                <a:solidFill>
                  <a:schemeClr val="tx1"/>
                </a:solidFill>
              </a:rPr>
              <a:t>erstellt</a:t>
            </a:r>
            <a:r>
              <a:rPr lang="en-IE" sz="1800" dirty="0">
                <a:solidFill>
                  <a:schemeClr val="tx1"/>
                </a:solidFill>
              </a:rPr>
              <a:t> </a:t>
            </a:r>
            <a:r>
              <a:rPr lang="en-IE" sz="1800" dirty="0" err="1">
                <a:solidFill>
                  <a:schemeClr val="tx1"/>
                </a:solidFill>
              </a:rPr>
              <a:t>sowie</a:t>
            </a:r>
            <a:r>
              <a:rPr lang="en-IE" sz="1800" dirty="0">
                <a:solidFill>
                  <a:schemeClr val="tx1"/>
                </a:solidFill>
              </a:rPr>
              <a:t> </a:t>
            </a:r>
            <a:r>
              <a:rPr lang="en-IE" sz="1800" dirty="0" err="1">
                <a:solidFill>
                  <a:schemeClr val="tx1"/>
                </a:solidFill>
              </a:rPr>
              <a:t>ein</a:t>
            </a:r>
            <a:r>
              <a:rPr lang="en-IE" sz="1800" dirty="0">
                <a:solidFill>
                  <a:schemeClr val="tx1"/>
                </a:solidFill>
              </a:rPr>
              <a:t> </a:t>
            </a:r>
            <a:r>
              <a:rPr lang="en-IE" sz="1800" dirty="0" err="1">
                <a:solidFill>
                  <a:schemeClr val="tx1"/>
                </a:solidFill>
              </a:rPr>
              <a:t>Kommunikationsforum</a:t>
            </a:r>
            <a:r>
              <a:rPr lang="en-IE" sz="1800" dirty="0">
                <a:solidFill>
                  <a:schemeClr val="tx1"/>
                </a:solidFill>
              </a:rPr>
              <a:t> </a:t>
            </a:r>
            <a:r>
              <a:rPr lang="en-IE" sz="1800" dirty="0" err="1">
                <a:solidFill>
                  <a:schemeClr val="tx1"/>
                </a:solidFill>
              </a:rPr>
              <a:t>für</a:t>
            </a:r>
            <a:r>
              <a:rPr lang="en-IE" sz="1800" dirty="0">
                <a:solidFill>
                  <a:schemeClr val="tx1"/>
                </a:solidFill>
              </a:rPr>
              <a:t> </a:t>
            </a:r>
            <a:r>
              <a:rPr lang="en-IE" sz="1800" dirty="0" err="1">
                <a:solidFill>
                  <a:schemeClr val="tx1"/>
                </a:solidFill>
              </a:rPr>
              <a:t>informelle</a:t>
            </a:r>
            <a:r>
              <a:rPr lang="en-IE" sz="1800" dirty="0">
                <a:solidFill>
                  <a:schemeClr val="tx1"/>
                </a:solidFill>
              </a:rPr>
              <a:t> </a:t>
            </a:r>
            <a:r>
              <a:rPr lang="en-IE" sz="1800" dirty="0" err="1">
                <a:solidFill>
                  <a:schemeClr val="tx1"/>
                </a:solidFill>
              </a:rPr>
              <a:t>Lesegruppen</a:t>
            </a:r>
            <a:r>
              <a:rPr lang="en-IE" sz="1800" dirty="0">
                <a:solidFill>
                  <a:schemeClr val="tx1"/>
                </a:solidFill>
              </a:rPr>
              <a:t> </a:t>
            </a:r>
            <a:r>
              <a:rPr lang="en-IE" sz="1800" dirty="0" err="1">
                <a:solidFill>
                  <a:schemeClr val="tx1"/>
                </a:solidFill>
              </a:rPr>
              <a:t>innerhalb</a:t>
            </a:r>
            <a:r>
              <a:rPr lang="en-IE" sz="1800" dirty="0">
                <a:solidFill>
                  <a:schemeClr val="tx1"/>
                </a:solidFill>
              </a:rPr>
              <a:t> der </a:t>
            </a:r>
            <a:r>
              <a:rPr lang="en-IE" sz="1800" dirty="0" err="1">
                <a:solidFill>
                  <a:schemeClr val="tx1"/>
                </a:solidFill>
              </a:rPr>
              <a:t>Forschungsgruppe</a:t>
            </a:r>
            <a:r>
              <a:rPr lang="en-IE" sz="1800" dirty="0">
                <a:solidFill>
                  <a:schemeClr val="tx1"/>
                </a:solidFill>
              </a:rPr>
              <a:t>, die Interesse </a:t>
            </a:r>
            <a:r>
              <a:rPr lang="en-IE" sz="1800" dirty="0" err="1">
                <a:solidFill>
                  <a:schemeClr val="tx1"/>
                </a:solidFill>
              </a:rPr>
              <a:t>zum</a:t>
            </a:r>
            <a:r>
              <a:rPr lang="en-IE" sz="1800" dirty="0">
                <a:solidFill>
                  <a:schemeClr val="tx1"/>
                </a:solidFill>
              </a:rPr>
              <a:t> </a:t>
            </a:r>
            <a:r>
              <a:rPr lang="en-IE" sz="1800" dirty="0" err="1">
                <a:solidFill>
                  <a:schemeClr val="tx1"/>
                </a:solidFill>
              </a:rPr>
              <a:t>Austausch</a:t>
            </a:r>
            <a:r>
              <a:rPr lang="en-IE" sz="1800" dirty="0">
                <a:solidFill>
                  <a:schemeClr val="tx1"/>
                </a:solidFill>
              </a:rPr>
              <a:t> </a:t>
            </a:r>
            <a:r>
              <a:rPr lang="en-IE" sz="1800" dirty="0" err="1">
                <a:solidFill>
                  <a:schemeClr val="tx1"/>
                </a:solidFill>
              </a:rPr>
              <a:t>für</a:t>
            </a:r>
            <a:r>
              <a:rPr lang="en-IE" sz="1800" dirty="0">
                <a:solidFill>
                  <a:schemeClr val="tx1"/>
                </a:solidFill>
              </a:rPr>
              <a:t> </a:t>
            </a:r>
            <a:r>
              <a:rPr lang="en-IE" sz="1800" dirty="0" err="1">
                <a:solidFill>
                  <a:schemeClr val="tx1"/>
                </a:solidFill>
              </a:rPr>
              <a:t>wissenschaftliche</a:t>
            </a:r>
            <a:r>
              <a:rPr lang="en-IE" sz="1800" dirty="0">
                <a:solidFill>
                  <a:schemeClr val="tx1"/>
                </a:solidFill>
              </a:rPr>
              <a:t> </a:t>
            </a:r>
            <a:r>
              <a:rPr lang="en-IE" sz="1800" dirty="0" err="1">
                <a:solidFill>
                  <a:schemeClr val="tx1"/>
                </a:solidFill>
              </a:rPr>
              <a:t>Texte</a:t>
            </a:r>
            <a:r>
              <a:rPr lang="en-IE" sz="1800" dirty="0">
                <a:solidFill>
                  <a:schemeClr val="tx1"/>
                </a:solidFill>
              </a:rPr>
              <a:t> (</a:t>
            </a:r>
            <a:r>
              <a:rPr lang="en-IE" sz="1800" dirty="0" err="1">
                <a:solidFill>
                  <a:schemeClr val="tx1"/>
                </a:solidFill>
              </a:rPr>
              <a:t>im</a:t>
            </a:r>
            <a:r>
              <a:rPr lang="en-IE" sz="1800" dirty="0">
                <a:solidFill>
                  <a:schemeClr val="tx1"/>
                </a:solidFill>
              </a:rPr>
              <a:t> </a:t>
            </a:r>
            <a:r>
              <a:rPr lang="en-IE" sz="1800" dirty="0" err="1">
                <a:solidFill>
                  <a:schemeClr val="tx1"/>
                </a:solidFill>
              </a:rPr>
              <a:t>Kontext</a:t>
            </a:r>
            <a:r>
              <a:rPr lang="en-IE" sz="1800" dirty="0">
                <a:solidFill>
                  <a:schemeClr val="tx1"/>
                </a:solidFill>
              </a:rPr>
              <a:t> </a:t>
            </a:r>
            <a:r>
              <a:rPr lang="en-IE" sz="1800" dirty="0" err="1">
                <a:solidFill>
                  <a:schemeClr val="tx1"/>
                </a:solidFill>
              </a:rPr>
              <a:t>Gewalt</a:t>
            </a:r>
            <a:r>
              <a:rPr lang="en-IE" sz="1800" dirty="0">
                <a:solidFill>
                  <a:schemeClr val="tx1"/>
                </a:solidFill>
              </a:rPr>
              <a:t>) </a:t>
            </a:r>
            <a:r>
              <a:rPr lang="en-IE" sz="1800" dirty="0" err="1">
                <a:solidFill>
                  <a:schemeClr val="tx1"/>
                </a:solidFill>
              </a:rPr>
              <a:t>haben</a:t>
            </a:r>
            <a:r>
              <a:rPr lang="en-IE" sz="1800" dirty="0">
                <a:solidFill>
                  <a:schemeClr val="tx1"/>
                </a:solidFill>
              </a:rPr>
              <a:t>. Gerne </a:t>
            </a:r>
            <a:r>
              <a:rPr lang="en-IE" sz="1800" dirty="0" err="1">
                <a:solidFill>
                  <a:schemeClr val="tx1"/>
                </a:solidFill>
              </a:rPr>
              <a:t>würde</a:t>
            </a:r>
            <a:r>
              <a:rPr lang="en-IE" sz="1800" dirty="0">
                <a:solidFill>
                  <a:schemeClr val="tx1"/>
                </a:solidFill>
              </a:rPr>
              <a:t> ich </a:t>
            </a:r>
            <a:r>
              <a:rPr lang="en-IE" sz="1800" dirty="0" err="1">
                <a:solidFill>
                  <a:schemeClr val="tx1"/>
                </a:solidFill>
              </a:rPr>
              <a:t>mit</a:t>
            </a:r>
            <a:r>
              <a:rPr lang="en-IE" sz="1800" dirty="0">
                <a:solidFill>
                  <a:schemeClr val="tx1"/>
                </a:solidFill>
              </a:rPr>
              <a:t> </a:t>
            </a:r>
            <a:r>
              <a:rPr lang="en-IE" sz="1800" dirty="0" err="1">
                <a:solidFill>
                  <a:schemeClr val="tx1"/>
                </a:solidFill>
              </a:rPr>
              <a:t>euch</a:t>
            </a:r>
            <a:r>
              <a:rPr lang="en-IE" sz="1800" dirty="0">
                <a:solidFill>
                  <a:schemeClr val="tx1"/>
                </a:solidFill>
              </a:rPr>
              <a:t> </a:t>
            </a:r>
            <a:r>
              <a:rPr lang="en-IE" sz="1800" dirty="0" err="1">
                <a:solidFill>
                  <a:schemeClr val="tx1"/>
                </a:solidFill>
              </a:rPr>
              <a:t>über</a:t>
            </a:r>
            <a:r>
              <a:rPr lang="en-IE" sz="1800" dirty="0">
                <a:solidFill>
                  <a:schemeClr val="tx1"/>
                </a:solidFill>
              </a:rPr>
              <a:t> </a:t>
            </a:r>
            <a:r>
              <a:rPr lang="en-IE" sz="1800" dirty="0" err="1">
                <a:solidFill>
                  <a:schemeClr val="tx1"/>
                </a:solidFill>
              </a:rPr>
              <a:t>diese</a:t>
            </a:r>
            <a:r>
              <a:rPr lang="en-IE" sz="1800" dirty="0">
                <a:solidFill>
                  <a:schemeClr val="tx1"/>
                </a:solidFill>
              </a:rPr>
              <a:t> (Platt-)Form </a:t>
            </a:r>
            <a:r>
              <a:rPr lang="en-IE" sz="1800" dirty="0" err="1">
                <a:solidFill>
                  <a:schemeClr val="tx1"/>
                </a:solidFill>
              </a:rPr>
              <a:t>als</a:t>
            </a:r>
            <a:r>
              <a:rPr lang="en-IE" sz="1800" dirty="0">
                <a:solidFill>
                  <a:schemeClr val="tx1"/>
                </a:solidFill>
              </a:rPr>
              <a:t> </a:t>
            </a:r>
            <a:r>
              <a:rPr lang="en-IE" sz="1800" dirty="0" err="1">
                <a:solidFill>
                  <a:schemeClr val="tx1"/>
                </a:solidFill>
              </a:rPr>
              <a:t>Kommunikationsmittel</a:t>
            </a:r>
            <a:r>
              <a:rPr lang="en-IE" sz="1800" dirty="0">
                <a:solidFill>
                  <a:schemeClr val="tx1"/>
                </a:solidFill>
              </a:rPr>
              <a:t> </a:t>
            </a:r>
            <a:r>
              <a:rPr lang="en-IE" sz="1800" dirty="0" err="1">
                <a:solidFill>
                  <a:schemeClr val="tx1"/>
                </a:solidFill>
              </a:rPr>
              <a:t>sprechen</a:t>
            </a:r>
            <a:r>
              <a:rPr lang="en-IE" sz="1800" dirty="0">
                <a:solidFill>
                  <a:schemeClr val="tx1"/>
                </a:solidFill>
              </a:rPr>
              <a:t>; </a:t>
            </a:r>
            <a:r>
              <a:rPr lang="en-IE" sz="1800" dirty="0" err="1">
                <a:solidFill>
                  <a:schemeClr val="tx1"/>
                </a:solidFill>
              </a:rPr>
              <a:t>auch</a:t>
            </a:r>
            <a:r>
              <a:rPr lang="en-IE" sz="1800" dirty="0">
                <a:solidFill>
                  <a:schemeClr val="tx1"/>
                </a:solidFill>
              </a:rPr>
              <a:t> </a:t>
            </a:r>
            <a:r>
              <a:rPr lang="en-IE" sz="1800" dirty="0" err="1">
                <a:solidFill>
                  <a:schemeClr val="tx1"/>
                </a:solidFill>
              </a:rPr>
              <a:t>ob</a:t>
            </a:r>
            <a:r>
              <a:rPr lang="en-IE" sz="1800" dirty="0">
                <a:solidFill>
                  <a:schemeClr val="tx1"/>
                </a:solidFill>
              </a:rPr>
              <a:t> </a:t>
            </a:r>
            <a:r>
              <a:rPr lang="en-IE" sz="1800" dirty="0" err="1">
                <a:solidFill>
                  <a:schemeClr val="tx1"/>
                </a:solidFill>
              </a:rPr>
              <a:t>ihr</a:t>
            </a:r>
            <a:r>
              <a:rPr lang="en-IE" sz="1800" dirty="0">
                <a:solidFill>
                  <a:schemeClr val="tx1"/>
                </a:solidFill>
              </a:rPr>
              <a:t> alle </a:t>
            </a:r>
            <a:r>
              <a:rPr lang="en-IE" sz="1800" dirty="0" err="1">
                <a:solidFill>
                  <a:schemeClr val="tx1"/>
                </a:solidFill>
              </a:rPr>
              <a:t>Zugriff</a:t>
            </a:r>
            <a:r>
              <a:rPr lang="en-IE" sz="1800" dirty="0">
                <a:solidFill>
                  <a:schemeClr val="tx1"/>
                </a:solidFill>
              </a:rPr>
              <a:t> </a:t>
            </a:r>
            <a:r>
              <a:rPr lang="en-IE" sz="1800" dirty="0" err="1">
                <a:solidFill>
                  <a:schemeClr val="tx1"/>
                </a:solidFill>
              </a:rPr>
              <a:t>darauf</a:t>
            </a:r>
            <a:r>
              <a:rPr lang="en-IE" sz="1800" dirty="0">
                <a:solidFill>
                  <a:schemeClr val="tx1"/>
                </a:solidFill>
              </a:rPr>
              <a:t> </a:t>
            </a:r>
            <a:r>
              <a:rPr lang="en-IE" sz="1800" dirty="0" err="1">
                <a:solidFill>
                  <a:schemeClr val="tx1"/>
                </a:solidFill>
              </a:rPr>
              <a:t>habt</a:t>
            </a:r>
            <a:r>
              <a:rPr lang="en-IE" sz="1800" dirty="0">
                <a:solidFill>
                  <a:schemeClr val="tx1"/>
                </a:solidFill>
              </a:rPr>
              <a:t> </a:t>
            </a:r>
            <a:r>
              <a:rPr lang="en-IE" sz="1800" dirty="0" err="1">
                <a:solidFill>
                  <a:schemeClr val="tx1"/>
                </a:solidFill>
              </a:rPr>
              <a:t>usw</a:t>
            </a:r>
            <a:r>
              <a:rPr lang="en-IE" sz="18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IE" sz="1800" dirty="0" err="1">
                <a:solidFill>
                  <a:schemeClr val="tx1"/>
                </a:solidFill>
              </a:rPr>
              <a:t>Gerne</a:t>
            </a:r>
            <a:r>
              <a:rPr lang="en-IE" sz="1800" dirty="0">
                <a:solidFill>
                  <a:schemeClr val="tx1"/>
                </a:solidFill>
              </a:rPr>
              <a:t> </a:t>
            </a:r>
            <a:r>
              <a:rPr lang="en-IE" sz="1800" dirty="0" err="1">
                <a:solidFill>
                  <a:schemeClr val="tx1"/>
                </a:solidFill>
              </a:rPr>
              <a:t>leite</a:t>
            </a:r>
            <a:r>
              <a:rPr lang="en-IE" sz="1800" dirty="0">
                <a:solidFill>
                  <a:schemeClr val="tx1"/>
                </a:solidFill>
              </a:rPr>
              <a:t> ich </a:t>
            </a:r>
            <a:r>
              <a:rPr lang="en-IE" sz="1800" dirty="0" err="1">
                <a:solidFill>
                  <a:schemeClr val="tx1"/>
                </a:solidFill>
              </a:rPr>
              <a:t>auch</a:t>
            </a:r>
            <a:r>
              <a:rPr lang="en-IE" sz="1800" dirty="0">
                <a:solidFill>
                  <a:schemeClr val="tx1"/>
                </a:solidFill>
              </a:rPr>
              <a:t> </a:t>
            </a:r>
            <a:r>
              <a:rPr lang="en-IE" sz="1800" dirty="0" err="1">
                <a:solidFill>
                  <a:schemeClr val="tx1"/>
                </a:solidFill>
              </a:rPr>
              <a:t>zwei</a:t>
            </a:r>
            <a:r>
              <a:rPr lang="en-IE" sz="1800" dirty="0">
                <a:solidFill>
                  <a:schemeClr val="tx1"/>
                </a:solidFill>
              </a:rPr>
              <a:t> </a:t>
            </a:r>
            <a:r>
              <a:rPr lang="en-IE" sz="1800" dirty="0" err="1">
                <a:solidFill>
                  <a:schemeClr val="tx1"/>
                </a:solidFill>
              </a:rPr>
              <a:t>Interessante</a:t>
            </a:r>
            <a:r>
              <a:rPr lang="en-IE" sz="1800" dirty="0">
                <a:solidFill>
                  <a:schemeClr val="tx1"/>
                </a:solidFill>
              </a:rPr>
              <a:t> </a:t>
            </a:r>
            <a:r>
              <a:rPr lang="en-IE" sz="1800" b="1" dirty="0" err="1">
                <a:solidFill>
                  <a:schemeClr val="tx1"/>
                </a:solidFill>
              </a:rPr>
              <a:t>Veranstaltungen</a:t>
            </a:r>
            <a:r>
              <a:rPr lang="en-IE" sz="1800" dirty="0">
                <a:solidFill>
                  <a:schemeClr val="tx1"/>
                </a:solidFill>
              </a:rPr>
              <a:t> </a:t>
            </a:r>
            <a:r>
              <a:rPr lang="en-IE" sz="1800" dirty="0" err="1">
                <a:solidFill>
                  <a:schemeClr val="tx1"/>
                </a:solidFill>
              </a:rPr>
              <a:t>weiter</a:t>
            </a:r>
            <a:r>
              <a:rPr lang="en-IE" sz="1800" dirty="0">
                <a:solidFill>
                  <a:schemeClr val="tx1"/>
                </a:solidFill>
              </a:rPr>
              <a:t>: </a:t>
            </a:r>
          </a:p>
          <a:p>
            <a:pPr lvl="1">
              <a:lnSpc>
                <a:spcPct val="110000"/>
              </a:lnSpc>
            </a:pPr>
            <a:r>
              <a:rPr lang="en-IE" sz="1800" dirty="0" err="1">
                <a:solidFill>
                  <a:schemeClr val="tx1"/>
                </a:solidFill>
              </a:rPr>
              <a:t>Vortrag</a:t>
            </a:r>
            <a:r>
              <a:rPr lang="en-IE" sz="1800" dirty="0">
                <a:solidFill>
                  <a:schemeClr val="tx1"/>
                </a:solidFill>
              </a:rPr>
              <a:t> an der </a:t>
            </a:r>
            <a:r>
              <a:rPr lang="en-IE" sz="1800" dirty="0" err="1">
                <a:solidFill>
                  <a:schemeClr val="tx1"/>
                </a:solidFill>
              </a:rPr>
              <a:t>medUni</a:t>
            </a:r>
            <a:r>
              <a:rPr lang="en-IE" sz="1800" dirty="0">
                <a:solidFill>
                  <a:schemeClr val="tx1"/>
                </a:solidFill>
              </a:rPr>
              <a:t> am </a:t>
            </a:r>
            <a:r>
              <a:rPr lang="de-AT" sz="1800" dirty="0">
                <a:solidFill>
                  <a:schemeClr val="tx1"/>
                </a:solidFill>
              </a:rPr>
              <a:t>Do, 13.06.24: </a:t>
            </a:r>
            <a:r>
              <a:rPr lang="de-AT" sz="18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https://www.i-med.ac.at/diversitaet/Ringvorlesung.html</a:t>
            </a:r>
            <a:endParaRPr lang="de-AT" sz="4000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IE" sz="1800" dirty="0" err="1">
                <a:solidFill>
                  <a:schemeClr val="tx1"/>
                </a:solidFill>
              </a:rPr>
              <a:t>Kongress</a:t>
            </a:r>
            <a:r>
              <a:rPr lang="en-IE" sz="1800" dirty="0">
                <a:solidFill>
                  <a:schemeClr val="tx1"/>
                </a:solidFill>
              </a:rPr>
              <a:t> </a:t>
            </a:r>
            <a:r>
              <a:rPr lang="de-AT" sz="1800" dirty="0">
                <a:solidFill>
                  <a:schemeClr val="tx1"/>
                </a:solidFill>
              </a:rPr>
              <a:t>in Innsbruck: </a:t>
            </a:r>
            <a:r>
              <a:rPr lang="de-AT" sz="18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https://www.uibk.ac.at/de/isw/news_und_services/osg-congress-innsbruck-2024/</a:t>
            </a:r>
            <a:endParaRPr lang="en-IE" sz="18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en-IE" sz="1800" dirty="0">
                <a:solidFill>
                  <a:schemeClr val="tx1"/>
                </a:solidFill>
              </a:rPr>
              <a:t>…</a:t>
            </a:r>
            <a:r>
              <a:rPr lang="de-AT" dirty="0">
                <a:solidFill>
                  <a:schemeClr val="tx1"/>
                </a:solidFill>
              </a:rPr>
              <a:t> </a:t>
            </a:r>
            <a:br>
              <a:rPr lang="de-AT" dirty="0"/>
            </a:br>
            <a:r>
              <a:rPr lang="de-AT" dirty="0"/>
              <a:t> </a:t>
            </a:r>
            <a:endParaRPr lang="de-AT" b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D044427-FB9D-4ECA-8908-5D922702E2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b="1" dirty="0"/>
              <a:t>Organisatorisches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1162CE7-FF57-47FF-8B09-9A3D14CCA1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Titel oder Vortragender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114BE4F-3832-486D-B463-95BCA60393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EBA229B5-7CFD-BC45-B1DD-7E8FA6FF2A01}" type="slidenum">
              <a:rPr lang="de-DE" smtClean="0"/>
              <a:t>2</a:t>
            </a:fld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2F25238-3D7E-4AD9-A3E2-24DB92F5D67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7C3CDC0F-71BF-B840-812C-9588125E0BFE}" type="datetime6">
              <a:rPr lang="de-DE" smtClean="0"/>
              <a:t>Mai 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68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" name="Inhaltsplatzhalter 2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de-AT" dirty="0">
                <a:solidFill>
                  <a:schemeClr val="tx1"/>
                </a:solidFill>
              </a:rPr>
              <a:t>14:00-14:20 		Begrüßung und Vorstellungsrunde</a:t>
            </a:r>
          </a:p>
          <a:p>
            <a:pPr>
              <a:defRPr/>
            </a:pPr>
            <a:r>
              <a:rPr lang="de-AT" dirty="0">
                <a:solidFill>
                  <a:schemeClr val="tx1"/>
                </a:solidFill>
              </a:rPr>
              <a:t>14:20-14:50		Präsentation der Studie </a:t>
            </a:r>
            <a:r>
              <a:rPr lang="de-AT" b="1" dirty="0">
                <a:solidFill>
                  <a:schemeClr val="tx1"/>
                </a:solidFill>
              </a:rPr>
              <a:t>„Sexualisierte Gewalt in Südtirol“ </a:t>
            </a:r>
            <a:br>
              <a:rPr lang="de-AT" b="1" dirty="0">
                <a:solidFill>
                  <a:schemeClr val="tx1"/>
                </a:solidFill>
              </a:rPr>
            </a:br>
            <a:r>
              <a:rPr lang="de-AT" b="1" dirty="0">
                <a:solidFill>
                  <a:schemeClr val="tx1"/>
                </a:solidFill>
              </a:rPr>
              <a:t>			</a:t>
            </a:r>
            <a:r>
              <a:rPr lang="de-AT" dirty="0">
                <a:solidFill>
                  <a:schemeClr val="tx1"/>
                </a:solidFill>
              </a:rPr>
              <a:t>(Julia Ganterer, Laura </a:t>
            </a:r>
            <a:r>
              <a:rPr lang="de-AT" dirty="0" err="1">
                <a:solidFill>
                  <a:schemeClr val="tx1"/>
                </a:solidFill>
              </a:rPr>
              <a:t>Volgger</a:t>
            </a:r>
            <a:r>
              <a:rPr lang="de-AT" dirty="0">
                <a:solidFill>
                  <a:schemeClr val="tx1"/>
                </a:solidFill>
              </a:rPr>
              <a:t>, Gundula Ludwig)</a:t>
            </a:r>
            <a:endParaRPr lang="de-AT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AT" dirty="0">
                <a:solidFill>
                  <a:schemeClr val="tx1"/>
                </a:solidFill>
              </a:rPr>
              <a:t>14:50-15:20		Diskussion &amp; Austausch</a:t>
            </a:r>
          </a:p>
          <a:p>
            <a:pPr>
              <a:defRPr/>
            </a:pPr>
            <a:r>
              <a:rPr lang="de-AT" dirty="0">
                <a:solidFill>
                  <a:schemeClr val="tx1"/>
                </a:solidFill>
              </a:rPr>
              <a:t>15:20-15:40		</a:t>
            </a:r>
            <a:r>
              <a:rPr lang="de-AT" b="1" dirty="0">
                <a:solidFill>
                  <a:schemeClr val="tx1"/>
                </a:solidFill>
              </a:rPr>
              <a:t>PAUSE</a:t>
            </a:r>
          </a:p>
          <a:p>
            <a:pPr>
              <a:defRPr/>
            </a:pPr>
            <a:r>
              <a:rPr lang="de-AT" dirty="0">
                <a:solidFill>
                  <a:schemeClr val="tx1"/>
                </a:solidFill>
              </a:rPr>
              <a:t>15:40-16:10		Präsentation der Studie „</a:t>
            </a:r>
            <a:r>
              <a:rPr lang="de-AT" sz="1800" b="1" dirty="0" err="1">
                <a:solidFill>
                  <a:schemeClr val="tx1"/>
                </a:solidFill>
              </a:rPr>
              <a:t>ForuM</a:t>
            </a:r>
            <a:r>
              <a:rPr lang="de-AT" sz="1800" b="1" dirty="0">
                <a:solidFill>
                  <a:schemeClr val="tx1"/>
                </a:solidFill>
              </a:rPr>
              <a:t>-Substudie „Aufarbeitung vor Ort“ </a:t>
            </a:r>
            <a:br>
              <a:rPr lang="de-AT" sz="1800" b="1" dirty="0">
                <a:solidFill>
                  <a:schemeClr val="tx1"/>
                </a:solidFill>
              </a:rPr>
            </a:br>
            <a:r>
              <a:rPr lang="de-AT" sz="1800" b="1" dirty="0">
                <a:solidFill>
                  <a:schemeClr val="tx1"/>
                </a:solidFill>
              </a:rPr>
              <a:t>			</a:t>
            </a:r>
            <a:r>
              <a:rPr lang="de-AT" sz="1800" dirty="0">
                <a:solidFill>
                  <a:schemeClr val="tx1"/>
                </a:solidFill>
              </a:rPr>
              <a:t>(Sabine Wallner)</a:t>
            </a:r>
            <a:endParaRPr lang="de-AT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AT" dirty="0">
                <a:solidFill>
                  <a:schemeClr val="tx1"/>
                </a:solidFill>
              </a:rPr>
              <a:t>16:10-16:40		Diskussion</a:t>
            </a:r>
          </a:p>
          <a:p>
            <a:pPr>
              <a:defRPr/>
            </a:pPr>
            <a:r>
              <a:rPr lang="de-AT" dirty="0">
                <a:solidFill>
                  <a:schemeClr val="tx1"/>
                </a:solidFill>
              </a:rPr>
              <a:t>16:40-17:00		Resümee &amp; Anfälliges</a:t>
            </a:r>
          </a:p>
        </p:txBody>
      </p:sp>
      <p:sp>
        <p:nvSpPr>
          <p:cNvPr id="22" name="Titel 2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de-AT" b="1" dirty="0"/>
              <a:t>Ablaufplan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 bwMode="auto">
          <a:xfrm>
            <a:off x="6425250" y="6352404"/>
            <a:ext cx="4114800" cy="314425"/>
          </a:xfrm>
        </p:spPr>
        <p:txBody>
          <a:bodyPr/>
          <a:lstStyle/>
          <a:p>
            <a:pPr>
              <a:defRPr/>
            </a:pPr>
            <a:r>
              <a:rPr lang="de-DE"/>
              <a:t>Titel oder Vortragender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 bwMode="auto">
          <a:xfrm>
            <a:off x="10745121" y="6350145"/>
            <a:ext cx="888247" cy="316683"/>
          </a:xfrm>
        </p:spPr>
        <p:txBody>
          <a:bodyPr/>
          <a:lstStyle/>
          <a:p>
            <a:pPr>
              <a:defRPr/>
            </a:pPr>
            <a:r>
              <a:rPr lang="de-DE"/>
              <a:t>Seite </a:t>
            </a:r>
            <a:fld id="{EBA229B5-7CFD-BC45-B1DD-7E8FA6FF2A01}" type="slidenum">
              <a:rPr lang="de-DE"/>
              <a:t>3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 bwMode="auto">
          <a:xfrm>
            <a:off x="4908265" y="6352404"/>
            <a:ext cx="1311917" cy="316683"/>
          </a:xfrm>
        </p:spPr>
        <p:txBody>
          <a:bodyPr/>
          <a:lstStyle/>
          <a:p>
            <a:pPr>
              <a:defRPr/>
            </a:pPr>
            <a:fld id="{7C3CDC0F-71BF-B840-812C-9588125E0BFE}" type="datetime6">
              <a:rPr lang="de-DE"/>
              <a:t>Mai 24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" y="0"/>
            <a:ext cx="12274475" cy="69043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uib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361"/>
      </a:accent1>
      <a:accent2>
        <a:srgbClr val="F392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346</Words>
  <Application>Microsoft Office PowerPoint</Application>
  <DocSecurity>0</DocSecurity>
  <PresentationFormat>Breitbild</PresentationFormat>
  <Paragraphs>27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Office</vt:lpstr>
      <vt:lpstr>INTERNER WORKSHOP „INSTITUTIONEN UND GEWALT“</vt:lpstr>
      <vt:lpstr>Organisatorisches</vt:lpstr>
      <vt:lpstr>Ablaufplan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Microsoft Office-Anwender</dc:creator>
  <cp:keywords/>
  <dc:description/>
  <cp:lastModifiedBy>Ganterer, Julia</cp:lastModifiedBy>
  <cp:revision>110</cp:revision>
  <dcterms:created xsi:type="dcterms:W3CDTF">2017-06-06T07:41:45Z</dcterms:created>
  <dcterms:modified xsi:type="dcterms:W3CDTF">2024-05-31T14:45:46Z</dcterms:modified>
  <cp:category/>
  <dc:identifier/>
  <cp:contentStatus/>
  <dc:language/>
  <cp:version/>
</cp:coreProperties>
</file>