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9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3"/>
    <a:srgbClr val="00294C"/>
    <a:srgbClr val="4C4D4C"/>
    <a:srgbClr val="EB8B2D"/>
    <a:srgbClr val="636462"/>
    <a:srgbClr val="777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6" autoAdjust="0"/>
    <p:restoredTop sz="94659"/>
  </p:normalViewPr>
  <p:slideViewPr>
    <p:cSldViewPr snapToGrid="0" snapToObjects="1" showGuides="1">
      <p:cViewPr varScale="1">
        <p:scale>
          <a:sx n="164" d="100"/>
          <a:sy n="164" d="100"/>
        </p:scale>
        <p:origin x="20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70" d="100"/>
          <a:sy n="170" d="100"/>
        </p:scale>
        <p:origin x="64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F9A7093-B570-B193-D7A9-C5C63DBA20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BD1486-6470-ADF8-DE88-7EFF4FFC6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FBCA-7827-204B-8916-3BD441F72BB8}" type="datetimeFigureOut">
              <a:rPr lang="de-DE" smtClean="0"/>
              <a:t>28.01.25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AD9848-4544-6C88-D485-3E2FFA25BC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54C57B-ECE4-849C-BD69-0C6CD30F61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C0D7-0313-8748-AFD1-FE9CFDB25C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5887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CE5A1-857B-214D-8BEE-AF65CEFCD544}" type="datetimeFigureOut">
              <a:rPr lang="de-DE" smtClean="0"/>
              <a:t>28.01.25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1BCB-E4CC-CD41-BF0E-941D9510A3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6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544CBE7-AFBB-1961-3EFC-905CC26E2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3705"/>
          <a:stretch/>
        </p:blipFill>
        <p:spPr>
          <a:xfrm>
            <a:off x="0" y="0"/>
            <a:ext cx="12240683" cy="52532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A5A38D-E190-82AE-46C3-2654892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5533147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54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E1D3F9E-CCAE-4466-A283-C2A9F0F34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7069" y="6354663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CBFD8B5-A5D3-47AF-94BC-02440AFB0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939" y="6352404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F82951B-5DE8-4179-9CDF-0C507218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083" y="6354663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65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Social Media+ww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090AD0-FD2A-CA7D-BBD5-5B2FCD0D81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4068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6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223FF5FB-C0BC-8FBF-E010-82C75F859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A5A38D-E190-82AE-46C3-2654892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23" y="2624296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5FB9842-8DFB-C8D2-DAF3-F9AEA1236D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423" y="5407457"/>
            <a:ext cx="10561669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4343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91786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3FF5FB-C0BC-8FBF-E010-82C75F8599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4A5A38D-E190-82AE-46C3-26548925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423" y="2624296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857560AF-62DA-685C-05D3-86EBDEF3A4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423" y="5407457"/>
            <a:ext cx="10561669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rgbClr val="343433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12439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44FC01E-4815-58CB-245F-C6264A32E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30142"/>
            <a:ext cx="10858029" cy="4746783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467342-6F17-B273-AB31-7550A6A2E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408" y="332656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60C85B2-D425-5CFB-4251-19ED243B1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8966" y="6357537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 dirty="0"/>
              <a:t>Titel oder Vortragender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E0B9212-D1C1-ADB0-2A92-B1D1B2B01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8836" y="6355278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97E50-EC1F-01A0-B1F3-70989E79E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1980" y="6357537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240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8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125538"/>
            <a:ext cx="5273191" cy="4751387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F25E90-E439-A938-CC55-2C9384E72B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82000" y="1125538"/>
            <a:ext cx="5400748" cy="4751387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869B38-494B-4C89-A74E-D20229C10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2902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064C877-38F5-B23B-AB59-8521CEDEF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45A9A-4549-7291-C45E-B517A0EB5B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939" y="6350145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BEA872-6F0E-93AD-97E6-4944DF48F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0083" y="6352404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73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0970" y="1797050"/>
            <a:ext cx="5201331" cy="4079875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457189" indent="0">
              <a:buNone/>
              <a:defRPr sz="20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3EBBEB-ABBC-395C-14A7-2F7F0FAE60BA}"/>
              </a:ext>
            </a:extLst>
          </p:cNvPr>
          <p:cNvSpPr txBox="1"/>
          <p:nvPr userDrawn="1"/>
        </p:nvSpPr>
        <p:spPr>
          <a:xfrm>
            <a:off x="888646" y="1126927"/>
            <a:ext cx="5083656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Untertitelformat bearbeiten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8689F5-31B5-F924-6649-EBD229A11FB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40174" y="1797050"/>
            <a:ext cx="5201331" cy="4079875"/>
          </a:xfrm>
        </p:spPr>
        <p:txBody>
          <a:bodyPr>
            <a:normAutofit/>
          </a:bodyPr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457189" indent="0">
              <a:buNone/>
              <a:defRPr sz="20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CADC7D-CFAE-D0EC-0BBB-45D49E9E25BF}"/>
              </a:ext>
            </a:extLst>
          </p:cNvPr>
          <p:cNvSpPr txBox="1"/>
          <p:nvPr userDrawn="1"/>
        </p:nvSpPr>
        <p:spPr>
          <a:xfrm>
            <a:off x="6140173" y="1127050"/>
            <a:ext cx="52013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</a:rPr>
              <a:t>Untertitelformat bearbeiten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FBFCFE1-A281-A2FB-6E30-43BF24D33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184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C06CE9B-759F-824A-C20A-5E10A93E4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7069" y="6354663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CBACC-8192-9FCA-5352-7C6863BD1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939" y="6352404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CE8F90-C45D-8937-D1DB-0139A002D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0083" y="6354663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4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321" y="1117234"/>
            <a:ext cx="6080753" cy="4756918"/>
          </a:xfrm>
        </p:spPr>
        <p:txBody>
          <a:bodyPr/>
          <a:lstStyle>
            <a:lvl1pPr marL="228594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1pPr>
            <a:lvl2pPr marL="685783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2pPr>
            <a:lvl3pPr marL="1142971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3pPr>
            <a:lvl4pPr marL="1600160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4pPr>
            <a:lvl5pPr marL="2057349" indent="-228594">
              <a:buFont typeface="Wingdings" pitchFamily="2" charset="2"/>
              <a:buChar char="§"/>
              <a:defRPr sz="1733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0663" y="1120007"/>
            <a:ext cx="4538645" cy="4756918"/>
          </a:xfrm>
        </p:spPr>
        <p:txBody>
          <a:bodyPr>
            <a:normAutofit/>
          </a:bodyPr>
          <a:lstStyle>
            <a:lvl1pPr marL="0" indent="0">
              <a:buNone/>
              <a:defRPr sz="1733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0A2F76-5FE6-A2C9-8158-0253A4B2F1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3" y="602259"/>
            <a:ext cx="10878519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667" dirty="0">
                <a:solidFill>
                  <a:schemeClr val="accent1"/>
                </a:solidFill>
              </a:defRPr>
            </a:lvl1pPr>
          </a:lstStyle>
          <a:p>
            <a:pPr lvl="0"/>
            <a:br>
              <a:rPr lang="de-DE" dirty="0"/>
            </a:br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595945F4-3FF9-3EFE-16B6-5F5982EA3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58957" y="6367937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C5FAE91-7171-D00B-D5B3-F231E3F8D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8827" y="6365678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3719207-9E67-A5A0-0AFB-800C561F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1971" y="6367937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6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97428" y="1125538"/>
            <a:ext cx="6135295" cy="4751387"/>
          </a:xfrm>
        </p:spPr>
        <p:txBody>
          <a:bodyPr anchor="t">
            <a:normAutofit/>
          </a:bodyPr>
          <a:lstStyle>
            <a:lvl1pPr marL="0" indent="0">
              <a:buNone/>
              <a:defRPr sz="1733">
                <a:solidFill>
                  <a:srgbClr val="4C4D4C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C6A265-800A-43D6-2F98-C10611F54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763" y="1125538"/>
            <a:ext cx="4538645" cy="4751387"/>
          </a:xfrm>
        </p:spPr>
        <p:txBody>
          <a:bodyPr>
            <a:normAutofit/>
          </a:bodyPr>
          <a:lstStyle>
            <a:lvl1pPr marL="0" indent="0">
              <a:buNone/>
              <a:defRPr sz="1733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54FDCCD-A5AF-88A5-9D20-108CCA7A4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19F5C56-FD7E-D515-80C0-7891D6A12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6BA88-315C-2F5A-C8CA-1B8CAE5AF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939" y="6350145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B1380-8210-48A8-BB43-B42AD035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0083" y="6352404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91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+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D230031-93FC-50BC-76F9-90A026F087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1126928"/>
            <a:ext cx="10865960" cy="480053"/>
          </a:xfrm>
        </p:spPr>
        <p:txBody>
          <a:bodyPr>
            <a:normAutofit/>
          </a:bodyPr>
          <a:lstStyle>
            <a:lvl1pPr marL="0" indent="0" algn="l">
              <a:buNone/>
              <a:defRPr sz="1733">
                <a:solidFill>
                  <a:srgbClr val="4C4D4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17648C-2661-BBE0-ED31-F8BFFFC21DA4}"/>
              </a:ext>
            </a:extLst>
          </p:cNvPr>
          <p:cNvSpPr txBox="1">
            <a:spLocks/>
          </p:cNvSpPr>
          <p:nvPr userDrawn="1"/>
        </p:nvSpPr>
        <p:spPr>
          <a:xfrm>
            <a:off x="959280" y="1797050"/>
            <a:ext cx="10865960" cy="105611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i="1" dirty="0">
                <a:solidFill>
                  <a:srgbClr val="4C4D4C"/>
                </a:solidFill>
                <a:latin typeface="+mn-lt"/>
              </a:rPr>
              <a:t>Zitat bearbeiten</a:t>
            </a:r>
            <a:endParaRPr lang="en-US" sz="2000" i="1" dirty="0">
              <a:solidFill>
                <a:srgbClr val="4C4D4C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F1926AB-352B-1D01-2E4A-B42350233D4A}"/>
              </a:ext>
            </a:extLst>
          </p:cNvPr>
          <p:cNvSpPr txBox="1">
            <a:spLocks/>
          </p:cNvSpPr>
          <p:nvPr userDrawn="1"/>
        </p:nvSpPr>
        <p:spPr>
          <a:xfrm>
            <a:off x="766763" y="2949177"/>
            <a:ext cx="10849700" cy="292774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3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33" dirty="0">
                <a:solidFill>
                  <a:srgbClr val="4C4D4C"/>
                </a:solidFill>
              </a:rPr>
              <a:t>Mastertitelformat bearbeiten</a:t>
            </a:r>
            <a:endParaRPr lang="en-US" sz="1733" dirty="0">
              <a:solidFill>
                <a:srgbClr val="4C4D4C"/>
              </a:solidFill>
            </a:endParaRP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66364703-4655-3A8A-7A24-521B94AB028D}"/>
              </a:ext>
            </a:extLst>
          </p:cNvPr>
          <p:cNvCxnSpPr/>
          <p:nvPr userDrawn="1"/>
        </p:nvCxnSpPr>
        <p:spPr>
          <a:xfrm>
            <a:off x="863269" y="1797050"/>
            <a:ext cx="0" cy="96010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4537A4E-7ECF-DAE3-1691-53F73276F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9014802-BFAB-F5A2-B75F-9FB942E2C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33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AB30F97-4BE0-5CC1-D8E4-6176CBD1F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939" y="6350145"/>
            <a:ext cx="888247" cy="316684"/>
          </a:xfrm>
          <a:prstGeom prst="rect">
            <a:avLst/>
          </a:prstGeom>
        </p:spPr>
        <p:txBody>
          <a:bodyPr anchor="ctr" anchorCtr="1"/>
          <a:lstStyle>
            <a:lvl1pPr algn="r">
              <a:defRPr sz="933">
                <a:solidFill>
                  <a:schemeClr val="accent3"/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1B5A1-CC77-7628-2F4B-D2EF0A0DF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70083" y="6352404"/>
            <a:ext cx="1311917" cy="3166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3">
                <a:solidFill>
                  <a:schemeClr val="accent3"/>
                </a:solidFill>
              </a:defRPr>
            </a:lvl1pPr>
          </a:lstStyle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69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DC0F-71BF-B840-812C-9588125E0BFE}" type="datetime6">
              <a:rPr lang="de-DE" smtClean="0"/>
              <a:t>Januar 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8396C8-6250-4EB9-A9AF-4941536C768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250813" cy="68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06" r:id="rId4"/>
    <p:sldLayoutId id="2147483708" r:id="rId5"/>
    <p:sldLayoutId id="2147483721" r:id="rId6"/>
    <p:sldLayoutId id="2147483712" r:id="rId7"/>
    <p:sldLayoutId id="2147483713" r:id="rId8"/>
    <p:sldLayoutId id="2147483714" r:id="rId9"/>
    <p:sldLayoutId id="2147483735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09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3EEE1C5-F540-4CDC-92A0-10DF1616D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67C4111-E4F0-479F-80F6-8BB16BD1CB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66763" y="6082475"/>
            <a:ext cx="10560049" cy="586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in Westösterreich.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D356979-12A4-0B2A-57B3-F3BFA63FF0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2659346E-4085-8F9F-78AE-11C350A1CDA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6EAD01E-2EEE-3B5B-F8F2-60A7DC48C8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666B30A6-AEB1-C2B2-7D55-B941612C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4606" y="6352404"/>
            <a:ext cx="4114800" cy="314425"/>
          </a:xfrm>
        </p:spPr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C86ECB8-DF6C-6831-13BC-8B4108B3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476" y="6350145"/>
            <a:ext cx="888247" cy="316684"/>
          </a:xfrm>
        </p:spPr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2" name="Datumsplatzhalter 6">
            <a:extLst>
              <a:ext uri="{FF2B5EF4-FFF2-40B4-BE49-F238E27FC236}">
                <a16:creationId xmlns:a16="http://schemas.microsoft.com/office/drawing/2014/main" id="{9DA22BB0-A9B9-CBE6-2BD7-640132490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7620" y="6352404"/>
            <a:ext cx="1311917" cy="316684"/>
          </a:xfrm>
        </p:spPr>
        <p:txBody>
          <a:bodyPr/>
          <a:lstStyle/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0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097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0"/>
            <a:ext cx="12274474" cy="6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6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475" cy="69043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357F48-613A-BFEA-95DB-FE1C9F47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274474" cy="690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9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711D89E-E6C8-955A-36C2-735A5787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74475" cy="690439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1357F48-613A-BFEA-95DB-FE1C9F475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" y="0"/>
            <a:ext cx="12274472" cy="69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1039CFF1-3575-3A46-468A-2D921CFAA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3C1EFC3-8145-2533-83D4-7EEA6E1043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77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B7A75EDB-B49F-ACD6-00CE-A3D110FA69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432B20C-AF47-9BF5-AB0A-D53793814B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51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atrix1.uibk.ac.at/_matrix/media/v3/download/uibk.ac.at/aqxCfwlHqpWDsDEPbTCymPFF">
            <a:extLst>
              <a:ext uri="{FF2B5EF4-FFF2-40B4-BE49-F238E27FC236}">
                <a16:creationId xmlns:a16="http://schemas.microsoft.com/office/drawing/2014/main" id="{9D4144A1-ADD7-4DCA-9B7A-851CB5D6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633C3C4B-0FDB-4211-EC08-6A96E55E5CEF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The University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Innsbruck was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founded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in 1669 and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one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Austria‘s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oldest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universities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. Today,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over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28.000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students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and 5.000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staff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western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Austria‘s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largest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institution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higher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education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de-AT" sz="1500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research</a:t>
            </a:r>
            <a:r>
              <a:rPr lang="de-AT" sz="1500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For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further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information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visit</a:t>
            </a:r>
            <a:r>
              <a:rPr lang="de-AT" sz="1500" b="1" dirty="0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de-AT" sz="1500" b="1" dirty="0" err="1">
                <a:solidFill>
                  <a:srgbClr val="4C4D4C"/>
                </a:solidFill>
                <a:effectLst/>
                <a:latin typeface="Calibri" panose="020F0502020204030204" pitchFamily="34" charset="0"/>
              </a:rPr>
              <a:t>www.uibk.ac.at</a:t>
            </a:r>
            <a:endParaRPr lang="de-AT" sz="1500" dirty="0">
              <a:solidFill>
                <a:srgbClr val="4C4D4C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5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atrix1.uibk.ac.at/_matrix/media/v3/download/uibk.ac.at/cCdXRVJebsgvjagZywYEbURw">
            <a:extLst>
              <a:ext uri="{FF2B5EF4-FFF2-40B4-BE49-F238E27FC236}">
                <a16:creationId xmlns:a16="http://schemas.microsoft.com/office/drawing/2014/main" id="{A0BCD23C-84F2-4FF2-BAF9-AAD522A8E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EEE1C5-F540-4CDC-92A0-10DF1616D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EA6A3DC4-6E30-DB64-7CA8-BB4363594AEC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in Westösterreich.</a:t>
            </a:r>
          </a:p>
        </p:txBody>
      </p:sp>
    </p:spTree>
    <p:extLst>
      <p:ext uri="{BB962C8B-B14F-4D97-AF65-F5344CB8AC3E}">
        <p14:creationId xmlns:p14="http://schemas.microsoft.com/office/powerpoint/2010/main" val="370843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matrix1.uibk.ac.at/_matrix/media/v3/download/uibk.ac.at/CRNjoqtFNTdefmUXwciLnXfY">
            <a:extLst>
              <a:ext uri="{FF2B5EF4-FFF2-40B4-BE49-F238E27FC236}">
                <a16:creationId xmlns:a16="http://schemas.microsoft.com/office/drawing/2014/main" id="{F11FBA9C-AABF-40EF-B147-029122A89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B3EEE1C5-F540-4CDC-92A0-10DF1616D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2020C8E-D6C1-0DB1-CBA5-7EC3660E52C8}"/>
              </a:ext>
            </a:extLst>
          </p:cNvPr>
          <p:cNvSpPr txBox="1"/>
          <p:nvPr/>
        </p:nvSpPr>
        <p:spPr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3200" dirty="0"/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97C2AE94-1E6A-D354-0598-DDB35BFAE2EA}"/>
              </a:ext>
            </a:extLst>
          </p:cNvPr>
          <p:cNvSpPr txBox="1">
            <a:spLocks/>
          </p:cNvSpPr>
          <p:nvPr/>
        </p:nvSpPr>
        <p:spPr>
          <a:xfrm>
            <a:off x="766763" y="6082475"/>
            <a:ext cx="10560049" cy="586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AT" sz="1500" dirty="0">
                <a:solidFill>
                  <a:srgbClr val="4C4D4C"/>
                </a:solidFill>
              </a:rPr>
              <a:t>Gegründet im Jahr 1669, ist die Universität Innsbruck heute mit mehr als 28.000 Studierenden und über 5.000 Mitarbeitenden die größte und wichtigste Forschungs- und Bildungseinrichtung </a:t>
            </a:r>
            <a:r>
              <a:rPr lang="de-AT" sz="1500">
                <a:solidFill>
                  <a:srgbClr val="4C4D4C"/>
                </a:solidFill>
              </a:rPr>
              <a:t>in Westösterreich</a:t>
            </a:r>
            <a:r>
              <a:rPr lang="de-AT" sz="1500" dirty="0">
                <a:solidFill>
                  <a:srgbClr val="4C4D4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99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nhaltsplatzhalter 22">
            <a:extLst>
              <a:ext uri="{FF2B5EF4-FFF2-40B4-BE49-F238E27FC236}">
                <a16:creationId xmlns:a16="http://schemas.microsoft.com/office/drawing/2014/main" id="{1AE2A0B4-EB09-43B5-A18B-ECA8192D5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E08AC669-A846-4932-8A9C-BCB64DB10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0557BE-3D57-486E-B62E-9294FE4B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5251" y="6352404"/>
            <a:ext cx="4114800" cy="314425"/>
          </a:xfrm>
        </p:spPr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9A69A4-A408-41D6-A2A4-51B2066B3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5121" y="6350145"/>
            <a:ext cx="888247" cy="316684"/>
          </a:xfrm>
        </p:spPr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7F5EE33-65E8-40A5-B6A0-D333CBE01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8265" y="6352404"/>
            <a:ext cx="1311917" cy="316684"/>
          </a:xfrm>
        </p:spPr>
        <p:txBody>
          <a:bodyPr/>
          <a:lstStyle/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1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E09E52F-F280-888C-5210-B461CE6187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F632299-7DB4-D68C-7923-9F7913D47C0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2292307-05B2-1497-BE26-1C4E89B86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75FAA2-2214-9769-CE64-0CA5F17B6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4606" y="6352404"/>
            <a:ext cx="4114800" cy="314425"/>
          </a:xfrm>
        </p:spPr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57763B-BFD4-902E-F04C-1B92CA9FF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476" y="6350145"/>
            <a:ext cx="888247" cy="316684"/>
          </a:xfrm>
        </p:spPr>
        <p:txBody>
          <a:bodyPr/>
          <a:lstStyle/>
          <a:p>
            <a:r>
              <a:rPr lang="de-DE" dirty="0"/>
              <a:t>Seite </a:t>
            </a:r>
            <a:fld id="{EBA229B5-7CFD-BC45-B1DD-7E8FA6FF2A0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131CB8E-1418-4F69-CA23-932227F46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7620" y="6352404"/>
            <a:ext cx="1311917" cy="316684"/>
          </a:xfrm>
        </p:spPr>
        <p:txBody>
          <a:bodyPr/>
          <a:lstStyle/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7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>
            <a:extLst>
              <a:ext uri="{FF2B5EF4-FFF2-40B4-BE49-F238E27FC236}">
                <a16:creationId xmlns:a16="http://schemas.microsoft.com/office/drawing/2014/main" id="{2B13E33F-7657-118C-FA8C-EB91D738B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513591C-3DA4-C5AF-AE04-2E50DC1915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067EE0-01AF-7D00-C011-B7F6A583C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24606" y="6352404"/>
            <a:ext cx="4114800" cy="314425"/>
          </a:xfrm>
        </p:spPr>
        <p:txBody>
          <a:bodyPr/>
          <a:lstStyle/>
          <a:p>
            <a:r>
              <a:rPr lang="de-DE"/>
              <a:t>Titel oder Vortragender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57F8B9-7DEB-846B-AD85-356633390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4476" y="6350145"/>
            <a:ext cx="888247" cy="316684"/>
          </a:xfrm>
        </p:spPr>
        <p:txBody>
          <a:bodyPr/>
          <a:lstStyle/>
          <a:p>
            <a:r>
              <a:rPr lang="de-DE"/>
              <a:t>Seite </a:t>
            </a:r>
            <a:fld id="{EBA229B5-7CFD-BC45-B1DD-7E8FA6FF2A0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424C84-9FE7-C12B-8FA1-CDABDF0AA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07620" y="6352404"/>
            <a:ext cx="1311917" cy="316684"/>
          </a:xfrm>
        </p:spPr>
        <p:txBody>
          <a:bodyPr/>
          <a:lstStyle/>
          <a:p>
            <a:fld id="{7C3CDC0F-71BF-B840-812C-9588125E0BFE}" type="datetime6">
              <a:rPr lang="de-DE" smtClean="0"/>
              <a:pPr/>
              <a:t>Januar 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1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ib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1"/>
      </a:accent1>
      <a:accent2>
        <a:srgbClr val="F392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E8D01778-62E1-4AD0-B2FB-E631DD3CCD47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Macintosh PowerPoint</Application>
  <PresentationFormat>Breitbild</PresentationFormat>
  <Paragraphs>16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Catharina Walli</cp:lastModifiedBy>
  <cp:revision>100</cp:revision>
  <dcterms:created xsi:type="dcterms:W3CDTF">2017-06-06T07:41:45Z</dcterms:created>
  <dcterms:modified xsi:type="dcterms:W3CDTF">2025-01-28T09:04:56Z</dcterms:modified>
</cp:coreProperties>
</file>