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7"/>
  </p:notesMasterIdLst>
  <p:sldIdLst>
    <p:sldId id="256" r:id="rId5"/>
    <p:sldId id="281" r:id="rId6"/>
    <p:sldId id="261" r:id="rId7"/>
    <p:sldId id="272" r:id="rId8"/>
    <p:sldId id="282" r:id="rId9"/>
    <p:sldId id="270" r:id="rId10"/>
    <p:sldId id="271" r:id="rId11"/>
    <p:sldId id="273" r:id="rId12"/>
    <p:sldId id="277" r:id="rId13"/>
    <p:sldId id="280" r:id="rId14"/>
    <p:sldId id="257" r:id="rId15"/>
    <p:sldId id="259" r:id="rId16"/>
    <p:sldId id="260" r:id="rId17"/>
    <p:sldId id="275" r:id="rId18"/>
    <p:sldId id="278" r:id="rId19"/>
    <p:sldId id="279" r:id="rId20"/>
    <p:sldId id="264" r:id="rId21"/>
    <p:sldId id="267" r:id="rId22"/>
    <p:sldId id="265" r:id="rId23"/>
    <p:sldId id="266" r:id="rId24"/>
    <p:sldId id="268" r:id="rId25"/>
    <p:sldId id="283" r:id="rId2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E2B7"/>
    <a:srgbClr val="E7C673"/>
    <a:srgbClr val="D1BC8A"/>
    <a:srgbClr val="A50021"/>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A6DA59-083E-4D64-97CA-6E8F9409B4A8}" v="57" dt="2024-10-03T12:51:08.799"/>
    <p1510:client id="{66C6EEA5-A49F-41F2-AFC2-E3700F58555A}" v="1326" dt="2024-10-02T13:29:35.422"/>
    <p1510:client id="{68DA54BA-36D2-C501-6F15-6468BEBAE3E2}" v="1" dt="2024-10-03T08:46:36.752"/>
    <p1510:client id="{D75A7BDA-7D78-B640-AC13-4C16023EE4E8}" v="2352" dt="2024-10-02T12:59:25.786"/>
    <p1510:client id="{E9AE3867-0BB5-4040-81A5-C175935B0950}" v="8" dt="2024-10-03T11:08:42.178"/>
  </p1510:revLst>
</p1510:revInfo>
</file>

<file path=ppt/tableStyles.xml><?xml version="1.0" encoding="utf-8"?>
<a:tblStyleLst xmlns:a="http://schemas.openxmlformats.org/drawingml/2006/main" def="{5C22544A-7EE6-4342-B048-85BDC9FD1C3A}">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Helle Formatvorlage 3 - Akz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D47A1-B980-4D62-90F6-078E5FEC1949}"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de-AT"/>
        </a:p>
      </dgm:t>
    </dgm:pt>
    <dgm:pt modelId="{5C915D86-482B-4D34-BFEA-8333D91FD829}">
      <dgm:prSet phldrT="[Text]" custT="1"/>
      <dgm:spPr>
        <a:solidFill>
          <a:schemeClr val="tx1"/>
        </a:solidFill>
      </dgm:spPr>
      <dgm:t>
        <a:bodyPr/>
        <a:lstStyle/>
        <a:p>
          <a:r>
            <a:rPr lang="de-AT" sz="2400"/>
            <a:t>Faculty </a:t>
          </a:r>
          <a:r>
            <a:rPr lang="de-AT" sz="2400" err="1"/>
            <a:t>for</a:t>
          </a:r>
          <a:r>
            <a:rPr lang="de-AT" sz="2400"/>
            <a:t> </a:t>
          </a:r>
          <a:r>
            <a:rPr lang="de-AT" sz="2400" err="1"/>
            <a:t>political</a:t>
          </a:r>
          <a:r>
            <a:rPr lang="de-AT" sz="2400"/>
            <a:t> and social </a:t>
          </a:r>
          <a:r>
            <a:rPr lang="de-AT" sz="2400" err="1"/>
            <a:t>sciences</a:t>
          </a:r>
          <a:endParaRPr lang="de-AT" sz="2400"/>
        </a:p>
      </dgm:t>
    </dgm:pt>
    <dgm:pt modelId="{A08DE195-6A1F-4723-9C62-457FA466601C}" type="parTrans" cxnId="{07B9E147-BC63-4AF2-BE59-0F373F6FEAB0}">
      <dgm:prSet/>
      <dgm:spPr/>
      <dgm:t>
        <a:bodyPr/>
        <a:lstStyle/>
        <a:p>
          <a:endParaRPr lang="de-AT"/>
        </a:p>
      </dgm:t>
    </dgm:pt>
    <dgm:pt modelId="{61CEB40F-2437-48B2-958E-95826C65A98B}" type="sibTrans" cxnId="{07B9E147-BC63-4AF2-BE59-0F373F6FEAB0}">
      <dgm:prSet/>
      <dgm:spPr/>
      <dgm:t>
        <a:bodyPr/>
        <a:lstStyle/>
        <a:p>
          <a:endParaRPr lang="de-AT"/>
        </a:p>
      </dgm:t>
    </dgm:pt>
    <dgm:pt modelId="{40D1F6C3-B3B1-4402-ADDC-F332D0460917}">
      <dgm:prSet phldrT="[Text]" custT="1"/>
      <dgm:spPr>
        <a:solidFill>
          <a:schemeClr val="tx1"/>
        </a:solidFill>
      </dgm:spPr>
      <dgm:t>
        <a:bodyPr/>
        <a:lstStyle/>
        <a:p>
          <a:r>
            <a:rPr lang="de-AT" sz="2400" err="1"/>
            <a:t>Sociology</a:t>
          </a:r>
          <a:endParaRPr lang="de-AT" sz="2400"/>
        </a:p>
      </dgm:t>
    </dgm:pt>
    <dgm:pt modelId="{74B5B8E0-4BD1-4ECC-AFFF-358496D4DF3C}" type="parTrans" cxnId="{446E2DBA-098A-4197-AAAC-D797F0D8CB08}">
      <dgm:prSet/>
      <dgm:spPr/>
      <dgm:t>
        <a:bodyPr/>
        <a:lstStyle/>
        <a:p>
          <a:endParaRPr lang="de-AT"/>
        </a:p>
      </dgm:t>
    </dgm:pt>
    <dgm:pt modelId="{218BAF0C-1BCD-4726-9463-BFAE179F4D27}" type="sibTrans" cxnId="{446E2DBA-098A-4197-AAAC-D797F0D8CB08}">
      <dgm:prSet/>
      <dgm:spPr/>
      <dgm:t>
        <a:bodyPr/>
        <a:lstStyle/>
        <a:p>
          <a:endParaRPr lang="de-AT"/>
        </a:p>
      </dgm:t>
    </dgm:pt>
    <dgm:pt modelId="{52C7B5D5-EA05-4AC2-8C21-E42DF85D0AB1}">
      <dgm:prSet phldrT="[Text]" custT="1"/>
      <dgm:spPr>
        <a:solidFill>
          <a:schemeClr val="tx1"/>
        </a:solidFill>
      </dgm:spPr>
      <dgm:t>
        <a:bodyPr/>
        <a:lstStyle/>
        <a:p>
          <a:r>
            <a:rPr lang="de-AT" sz="2400"/>
            <a:t>Political </a:t>
          </a:r>
          <a:r>
            <a:rPr lang="de-AT" sz="2400" err="1"/>
            <a:t>sciences</a:t>
          </a:r>
          <a:endParaRPr lang="de-AT" sz="2400"/>
        </a:p>
      </dgm:t>
    </dgm:pt>
    <dgm:pt modelId="{5C4DFE30-D432-4C3C-989A-A43990B07950}" type="parTrans" cxnId="{9E280FC7-DA3F-46E7-B784-3D8227D08334}">
      <dgm:prSet/>
      <dgm:spPr/>
      <dgm:t>
        <a:bodyPr/>
        <a:lstStyle/>
        <a:p>
          <a:endParaRPr lang="de-AT"/>
        </a:p>
      </dgm:t>
    </dgm:pt>
    <dgm:pt modelId="{9DE2DD33-49E7-45DA-97D4-0CDA0F2EDE9F}" type="sibTrans" cxnId="{9E280FC7-DA3F-46E7-B784-3D8227D08334}">
      <dgm:prSet/>
      <dgm:spPr/>
      <dgm:t>
        <a:bodyPr/>
        <a:lstStyle/>
        <a:p>
          <a:endParaRPr lang="de-AT"/>
        </a:p>
      </dgm:t>
    </dgm:pt>
    <dgm:pt modelId="{EDAD3DB5-CC9F-48D5-86C9-F08A792C0BBA}">
      <dgm:prSet phldrT="[Text]" custT="1"/>
      <dgm:spPr>
        <a:solidFill>
          <a:schemeClr val="tx1"/>
        </a:solidFill>
      </dgm:spPr>
      <dgm:t>
        <a:bodyPr/>
        <a:lstStyle/>
        <a:p>
          <a:r>
            <a:rPr lang="de-AT" sz="2400"/>
            <a:t>Media, </a:t>
          </a:r>
          <a:r>
            <a:rPr lang="de-AT" sz="2400" err="1"/>
            <a:t>society</a:t>
          </a:r>
          <a:r>
            <a:rPr lang="de-AT" sz="2400"/>
            <a:t> &amp; </a:t>
          </a:r>
          <a:r>
            <a:rPr lang="de-AT" sz="2400" err="1"/>
            <a:t>communication</a:t>
          </a:r>
          <a:endParaRPr lang="de-AT" sz="2400"/>
        </a:p>
      </dgm:t>
    </dgm:pt>
    <dgm:pt modelId="{763267F1-0DBC-461B-BA0B-80C330C54665}" type="parTrans" cxnId="{EB19D979-6A4C-4232-AE8D-C94DE3F15218}">
      <dgm:prSet/>
      <dgm:spPr/>
      <dgm:t>
        <a:bodyPr/>
        <a:lstStyle/>
        <a:p>
          <a:endParaRPr lang="de-AT"/>
        </a:p>
      </dgm:t>
    </dgm:pt>
    <dgm:pt modelId="{A97DA207-8BBA-4542-8679-F7178BAD0EB4}" type="sibTrans" cxnId="{EB19D979-6A4C-4232-AE8D-C94DE3F15218}">
      <dgm:prSet/>
      <dgm:spPr/>
      <dgm:t>
        <a:bodyPr/>
        <a:lstStyle/>
        <a:p>
          <a:endParaRPr lang="de-AT"/>
        </a:p>
      </dgm:t>
    </dgm:pt>
    <dgm:pt modelId="{57767BBE-0267-4D45-A1D0-CE5E3DAAB36E}" type="pres">
      <dgm:prSet presAssocID="{6B7D47A1-B980-4D62-90F6-078E5FEC1949}" presName="hierChild1" presStyleCnt="0">
        <dgm:presLayoutVars>
          <dgm:orgChart val="1"/>
          <dgm:chPref val="1"/>
          <dgm:dir/>
          <dgm:animOne val="branch"/>
          <dgm:animLvl val="lvl"/>
          <dgm:resizeHandles/>
        </dgm:presLayoutVars>
      </dgm:prSet>
      <dgm:spPr/>
    </dgm:pt>
    <dgm:pt modelId="{16C92DF7-F7F4-4C90-93AE-5E61C959A435}" type="pres">
      <dgm:prSet presAssocID="{5C915D86-482B-4D34-BFEA-8333D91FD829}" presName="hierRoot1" presStyleCnt="0">
        <dgm:presLayoutVars>
          <dgm:hierBranch/>
        </dgm:presLayoutVars>
      </dgm:prSet>
      <dgm:spPr/>
    </dgm:pt>
    <dgm:pt modelId="{571E3EEB-C859-4033-98D1-3E39131957B4}" type="pres">
      <dgm:prSet presAssocID="{5C915D86-482B-4D34-BFEA-8333D91FD829}" presName="rootComposite1" presStyleCnt="0"/>
      <dgm:spPr/>
    </dgm:pt>
    <dgm:pt modelId="{3A713AFE-D322-456C-A60D-BE28F76C957F}" type="pres">
      <dgm:prSet presAssocID="{5C915D86-482B-4D34-BFEA-8333D91FD829}" presName="rootText1" presStyleLbl="node0" presStyleIdx="0" presStyleCnt="1" custScaleX="170384">
        <dgm:presLayoutVars>
          <dgm:chPref val="3"/>
        </dgm:presLayoutVars>
      </dgm:prSet>
      <dgm:spPr/>
    </dgm:pt>
    <dgm:pt modelId="{91BCA741-1ABD-4EC9-B482-E75CB961C098}" type="pres">
      <dgm:prSet presAssocID="{5C915D86-482B-4D34-BFEA-8333D91FD829}" presName="rootConnector1" presStyleLbl="node1" presStyleIdx="0" presStyleCnt="0"/>
      <dgm:spPr/>
    </dgm:pt>
    <dgm:pt modelId="{276C43F5-4BE0-4403-9450-5C045EC843B3}" type="pres">
      <dgm:prSet presAssocID="{5C915D86-482B-4D34-BFEA-8333D91FD829}" presName="hierChild2" presStyleCnt="0"/>
      <dgm:spPr/>
    </dgm:pt>
    <dgm:pt modelId="{DFFD8BB5-D5BD-44C8-868B-06834C6751A1}" type="pres">
      <dgm:prSet presAssocID="{74B5B8E0-4BD1-4ECC-AFFF-358496D4DF3C}" presName="Name35" presStyleLbl="parChTrans1D2" presStyleIdx="0" presStyleCnt="3"/>
      <dgm:spPr/>
    </dgm:pt>
    <dgm:pt modelId="{3E92C020-16C7-4FAB-A72C-222C5C330A99}" type="pres">
      <dgm:prSet presAssocID="{40D1F6C3-B3B1-4402-ADDC-F332D0460917}" presName="hierRoot2" presStyleCnt="0">
        <dgm:presLayoutVars>
          <dgm:hierBranch val="init"/>
        </dgm:presLayoutVars>
      </dgm:prSet>
      <dgm:spPr/>
    </dgm:pt>
    <dgm:pt modelId="{1E862CD8-D803-4450-8BC8-9620D24EB15B}" type="pres">
      <dgm:prSet presAssocID="{40D1F6C3-B3B1-4402-ADDC-F332D0460917}" presName="rootComposite" presStyleCnt="0"/>
      <dgm:spPr/>
    </dgm:pt>
    <dgm:pt modelId="{0B25DE39-EF4F-49BB-AFF4-5FE695457D62}" type="pres">
      <dgm:prSet presAssocID="{40D1F6C3-B3B1-4402-ADDC-F332D0460917}" presName="rootText" presStyleLbl="node2" presStyleIdx="0" presStyleCnt="3">
        <dgm:presLayoutVars>
          <dgm:chPref val="3"/>
        </dgm:presLayoutVars>
      </dgm:prSet>
      <dgm:spPr/>
    </dgm:pt>
    <dgm:pt modelId="{2C662F45-C04C-4BD5-B2A9-ED221415FAE2}" type="pres">
      <dgm:prSet presAssocID="{40D1F6C3-B3B1-4402-ADDC-F332D0460917}" presName="rootConnector" presStyleLbl="node2" presStyleIdx="0" presStyleCnt="3"/>
      <dgm:spPr/>
    </dgm:pt>
    <dgm:pt modelId="{CB381CC3-46B1-4CFA-91FC-EE4F81322755}" type="pres">
      <dgm:prSet presAssocID="{40D1F6C3-B3B1-4402-ADDC-F332D0460917}" presName="hierChild4" presStyleCnt="0"/>
      <dgm:spPr/>
    </dgm:pt>
    <dgm:pt modelId="{A8A0380A-A5D9-43DF-B533-B70866479160}" type="pres">
      <dgm:prSet presAssocID="{40D1F6C3-B3B1-4402-ADDC-F332D0460917}" presName="hierChild5" presStyleCnt="0"/>
      <dgm:spPr/>
    </dgm:pt>
    <dgm:pt modelId="{DFC26057-6837-46CF-AC5E-D3DC7C9FDE83}" type="pres">
      <dgm:prSet presAssocID="{5C4DFE30-D432-4C3C-989A-A43990B07950}" presName="Name35" presStyleLbl="parChTrans1D2" presStyleIdx="1" presStyleCnt="3"/>
      <dgm:spPr/>
    </dgm:pt>
    <dgm:pt modelId="{4374FDF3-C411-48A4-A185-773B5227078C}" type="pres">
      <dgm:prSet presAssocID="{52C7B5D5-EA05-4AC2-8C21-E42DF85D0AB1}" presName="hierRoot2" presStyleCnt="0">
        <dgm:presLayoutVars>
          <dgm:hierBranch val="init"/>
        </dgm:presLayoutVars>
      </dgm:prSet>
      <dgm:spPr/>
    </dgm:pt>
    <dgm:pt modelId="{38D4C292-1A31-420A-96E7-197672E0E09A}" type="pres">
      <dgm:prSet presAssocID="{52C7B5D5-EA05-4AC2-8C21-E42DF85D0AB1}" presName="rootComposite" presStyleCnt="0"/>
      <dgm:spPr/>
    </dgm:pt>
    <dgm:pt modelId="{6CEFFE71-3979-45BF-8D75-2A7585346234}" type="pres">
      <dgm:prSet presAssocID="{52C7B5D5-EA05-4AC2-8C21-E42DF85D0AB1}" presName="rootText" presStyleLbl="node2" presStyleIdx="1" presStyleCnt="3">
        <dgm:presLayoutVars>
          <dgm:chPref val="3"/>
        </dgm:presLayoutVars>
      </dgm:prSet>
      <dgm:spPr/>
    </dgm:pt>
    <dgm:pt modelId="{9DB3B446-DD5C-4906-BD63-02B8964C73FB}" type="pres">
      <dgm:prSet presAssocID="{52C7B5D5-EA05-4AC2-8C21-E42DF85D0AB1}" presName="rootConnector" presStyleLbl="node2" presStyleIdx="1" presStyleCnt="3"/>
      <dgm:spPr/>
    </dgm:pt>
    <dgm:pt modelId="{9398BEE3-AB02-49E1-AC58-67B99954EA93}" type="pres">
      <dgm:prSet presAssocID="{52C7B5D5-EA05-4AC2-8C21-E42DF85D0AB1}" presName="hierChild4" presStyleCnt="0"/>
      <dgm:spPr/>
    </dgm:pt>
    <dgm:pt modelId="{189B3B17-5430-4065-950E-E2EF11D66C5F}" type="pres">
      <dgm:prSet presAssocID="{52C7B5D5-EA05-4AC2-8C21-E42DF85D0AB1}" presName="hierChild5" presStyleCnt="0"/>
      <dgm:spPr/>
    </dgm:pt>
    <dgm:pt modelId="{5DA14228-0961-4FA7-B136-F9052FE78631}" type="pres">
      <dgm:prSet presAssocID="{763267F1-0DBC-461B-BA0B-80C330C54665}" presName="Name35" presStyleLbl="parChTrans1D2" presStyleIdx="2" presStyleCnt="3"/>
      <dgm:spPr/>
    </dgm:pt>
    <dgm:pt modelId="{6491F34C-360F-4331-B483-17A75BAF8CF5}" type="pres">
      <dgm:prSet presAssocID="{EDAD3DB5-CC9F-48D5-86C9-F08A792C0BBA}" presName="hierRoot2" presStyleCnt="0">
        <dgm:presLayoutVars>
          <dgm:hierBranch val="init"/>
        </dgm:presLayoutVars>
      </dgm:prSet>
      <dgm:spPr/>
    </dgm:pt>
    <dgm:pt modelId="{9195FEC9-5841-4DCC-984A-3E21A40F3FB7}" type="pres">
      <dgm:prSet presAssocID="{EDAD3DB5-CC9F-48D5-86C9-F08A792C0BBA}" presName="rootComposite" presStyleCnt="0"/>
      <dgm:spPr/>
    </dgm:pt>
    <dgm:pt modelId="{9A091681-25AF-4FDD-AB73-8B9C1181B3EC}" type="pres">
      <dgm:prSet presAssocID="{EDAD3DB5-CC9F-48D5-86C9-F08A792C0BBA}" presName="rootText" presStyleLbl="node2" presStyleIdx="2" presStyleCnt="3" custScaleX="137802">
        <dgm:presLayoutVars>
          <dgm:chPref val="3"/>
        </dgm:presLayoutVars>
      </dgm:prSet>
      <dgm:spPr/>
    </dgm:pt>
    <dgm:pt modelId="{09AE2F45-3E85-4B6D-B525-9CD6B0CECB8D}" type="pres">
      <dgm:prSet presAssocID="{EDAD3DB5-CC9F-48D5-86C9-F08A792C0BBA}" presName="rootConnector" presStyleLbl="node2" presStyleIdx="2" presStyleCnt="3"/>
      <dgm:spPr/>
    </dgm:pt>
    <dgm:pt modelId="{F093BCEF-EC54-4812-B093-0535589ED36F}" type="pres">
      <dgm:prSet presAssocID="{EDAD3DB5-CC9F-48D5-86C9-F08A792C0BBA}" presName="hierChild4" presStyleCnt="0"/>
      <dgm:spPr/>
    </dgm:pt>
    <dgm:pt modelId="{10737D7E-FA63-4C5B-9ADD-085DB59C5B82}" type="pres">
      <dgm:prSet presAssocID="{EDAD3DB5-CC9F-48D5-86C9-F08A792C0BBA}" presName="hierChild5" presStyleCnt="0"/>
      <dgm:spPr/>
    </dgm:pt>
    <dgm:pt modelId="{A11011C4-2082-4EF8-B8AA-5DA57F34C8AE}" type="pres">
      <dgm:prSet presAssocID="{5C915D86-482B-4D34-BFEA-8333D91FD829}" presName="hierChild3" presStyleCnt="0"/>
      <dgm:spPr/>
    </dgm:pt>
  </dgm:ptLst>
  <dgm:cxnLst>
    <dgm:cxn modelId="{86076F31-E28D-4D97-91C9-3BC779746ACC}" type="presOf" srcId="{5C4DFE30-D432-4C3C-989A-A43990B07950}" destId="{DFC26057-6837-46CF-AC5E-D3DC7C9FDE83}" srcOrd="0" destOrd="0" presId="urn:microsoft.com/office/officeart/2005/8/layout/orgChart1"/>
    <dgm:cxn modelId="{A1E12732-956A-4DE6-9721-28257948D76A}" type="presOf" srcId="{52C7B5D5-EA05-4AC2-8C21-E42DF85D0AB1}" destId="{6CEFFE71-3979-45BF-8D75-2A7585346234}" srcOrd="0" destOrd="0" presId="urn:microsoft.com/office/officeart/2005/8/layout/orgChart1"/>
    <dgm:cxn modelId="{78847837-DB5C-4063-AFC1-30AB09920057}" type="presOf" srcId="{EDAD3DB5-CC9F-48D5-86C9-F08A792C0BBA}" destId="{09AE2F45-3E85-4B6D-B525-9CD6B0CECB8D}" srcOrd="1" destOrd="0" presId="urn:microsoft.com/office/officeart/2005/8/layout/orgChart1"/>
    <dgm:cxn modelId="{81F72467-74CE-4609-8CF9-166073444969}" type="presOf" srcId="{5C915D86-482B-4D34-BFEA-8333D91FD829}" destId="{91BCA741-1ABD-4EC9-B482-E75CB961C098}" srcOrd="1" destOrd="0" presId="urn:microsoft.com/office/officeart/2005/8/layout/orgChart1"/>
    <dgm:cxn modelId="{07B9E147-BC63-4AF2-BE59-0F373F6FEAB0}" srcId="{6B7D47A1-B980-4D62-90F6-078E5FEC1949}" destId="{5C915D86-482B-4D34-BFEA-8333D91FD829}" srcOrd="0" destOrd="0" parTransId="{A08DE195-6A1F-4723-9C62-457FA466601C}" sibTransId="{61CEB40F-2437-48B2-958E-95826C65A98B}"/>
    <dgm:cxn modelId="{615B2B6F-6383-4559-ADA2-7A3F3D237959}" type="presOf" srcId="{EDAD3DB5-CC9F-48D5-86C9-F08A792C0BBA}" destId="{9A091681-25AF-4FDD-AB73-8B9C1181B3EC}" srcOrd="0" destOrd="0" presId="urn:microsoft.com/office/officeart/2005/8/layout/orgChart1"/>
    <dgm:cxn modelId="{CA77B077-A45A-420A-BF80-45BF49E34EDD}" type="presOf" srcId="{40D1F6C3-B3B1-4402-ADDC-F332D0460917}" destId="{0B25DE39-EF4F-49BB-AFF4-5FE695457D62}" srcOrd="0" destOrd="0" presId="urn:microsoft.com/office/officeart/2005/8/layout/orgChart1"/>
    <dgm:cxn modelId="{EB19D979-6A4C-4232-AE8D-C94DE3F15218}" srcId="{5C915D86-482B-4D34-BFEA-8333D91FD829}" destId="{EDAD3DB5-CC9F-48D5-86C9-F08A792C0BBA}" srcOrd="2" destOrd="0" parTransId="{763267F1-0DBC-461B-BA0B-80C330C54665}" sibTransId="{A97DA207-8BBA-4542-8679-F7178BAD0EB4}"/>
    <dgm:cxn modelId="{5D73A27D-3D63-4D2E-A38D-93252BED4AE5}" type="presOf" srcId="{763267F1-0DBC-461B-BA0B-80C330C54665}" destId="{5DA14228-0961-4FA7-B136-F9052FE78631}" srcOrd="0" destOrd="0" presId="urn:microsoft.com/office/officeart/2005/8/layout/orgChart1"/>
    <dgm:cxn modelId="{0AEF2580-2CC8-450D-90B5-DC047FAD9684}" type="presOf" srcId="{40D1F6C3-B3B1-4402-ADDC-F332D0460917}" destId="{2C662F45-C04C-4BD5-B2A9-ED221415FAE2}" srcOrd="1" destOrd="0" presId="urn:microsoft.com/office/officeart/2005/8/layout/orgChart1"/>
    <dgm:cxn modelId="{B4B6ACB0-BAB1-4C18-AC38-7715743DF48B}" type="presOf" srcId="{5C915D86-482B-4D34-BFEA-8333D91FD829}" destId="{3A713AFE-D322-456C-A60D-BE28F76C957F}" srcOrd="0" destOrd="0" presId="urn:microsoft.com/office/officeart/2005/8/layout/orgChart1"/>
    <dgm:cxn modelId="{446E2DBA-098A-4197-AAAC-D797F0D8CB08}" srcId="{5C915D86-482B-4D34-BFEA-8333D91FD829}" destId="{40D1F6C3-B3B1-4402-ADDC-F332D0460917}" srcOrd="0" destOrd="0" parTransId="{74B5B8E0-4BD1-4ECC-AFFF-358496D4DF3C}" sibTransId="{218BAF0C-1BCD-4726-9463-BFAE179F4D27}"/>
    <dgm:cxn modelId="{9E280FC7-DA3F-46E7-B784-3D8227D08334}" srcId="{5C915D86-482B-4D34-BFEA-8333D91FD829}" destId="{52C7B5D5-EA05-4AC2-8C21-E42DF85D0AB1}" srcOrd="1" destOrd="0" parTransId="{5C4DFE30-D432-4C3C-989A-A43990B07950}" sibTransId="{9DE2DD33-49E7-45DA-97D4-0CDA0F2EDE9F}"/>
    <dgm:cxn modelId="{C14CB3E6-C901-4DE7-A15C-CB2C228504A2}" type="presOf" srcId="{74B5B8E0-4BD1-4ECC-AFFF-358496D4DF3C}" destId="{DFFD8BB5-D5BD-44C8-868B-06834C6751A1}" srcOrd="0" destOrd="0" presId="urn:microsoft.com/office/officeart/2005/8/layout/orgChart1"/>
    <dgm:cxn modelId="{13401EF8-5255-46AF-801A-2B5025C62483}" type="presOf" srcId="{6B7D47A1-B980-4D62-90F6-078E5FEC1949}" destId="{57767BBE-0267-4D45-A1D0-CE5E3DAAB36E}" srcOrd="0" destOrd="0" presId="urn:microsoft.com/office/officeart/2005/8/layout/orgChart1"/>
    <dgm:cxn modelId="{C4475CFE-2911-49BA-997B-9E6A24792884}" type="presOf" srcId="{52C7B5D5-EA05-4AC2-8C21-E42DF85D0AB1}" destId="{9DB3B446-DD5C-4906-BD63-02B8964C73FB}" srcOrd="1" destOrd="0" presId="urn:microsoft.com/office/officeart/2005/8/layout/orgChart1"/>
    <dgm:cxn modelId="{6BA73AFE-CF9B-46E0-9002-2949BE0061B5}" type="presParOf" srcId="{57767BBE-0267-4D45-A1D0-CE5E3DAAB36E}" destId="{16C92DF7-F7F4-4C90-93AE-5E61C959A435}" srcOrd="0" destOrd="0" presId="urn:microsoft.com/office/officeart/2005/8/layout/orgChart1"/>
    <dgm:cxn modelId="{278C0FDC-5DF2-4E27-8756-FD53F494C7E2}" type="presParOf" srcId="{16C92DF7-F7F4-4C90-93AE-5E61C959A435}" destId="{571E3EEB-C859-4033-98D1-3E39131957B4}" srcOrd="0" destOrd="0" presId="urn:microsoft.com/office/officeart/2005/8/layout/orgChart1"/>
    <dgm:cxn modelId="{28AD0300-7245-4D4C-9C45-E13CAA4CE006}" type="presParOf" srcId="{571E3EEB-C859-4033-98D1-3E39131957B4}" destId="{3A713AFE-D322-456C-A60D-BE28F76C957F}" srcOrd="0" destOrd="0" presId="urn:microsoft.com/office/officeart/2005/8/layout/orgChart1"/>
    <dgm:cxn modelId="{451779E5-90E1-4421-AEA4-C0EBDDF1D1D4}" type="presParOf" srcId="{571E3EEB-C859-4033-98D1-3E39131957B4}" destId="{91BCA741-1ABD-4EC9-B482-E75CB961C098}" srcOrd="1" destOrd="0" presId="urn:microsoft.com/office/officeart/2005/8/layout/orgChart1"/>
    <dgm:cxn modelId="{238F6DFD-71A8-4835-947A-2BC6E1109DF7}" type="presParOf" srcId="{16C92DF7-F7F4-4C90-93AE-5E61C959A435}" destId="{276C43F5-4BE0-4403-9450-5C045EC843B3}" srcOrd="1" destOrd="0" presId="urn:microsoft.com/office/officeart/2005/8/layout/orgChart1"/>
    <dgm:cxn modelId="{71593AD6-8884-401B-8B08-18FC2602799C}" type="presParOf" srcId="{276C43F5-4BE0-4403-9450-5C045EC843B3}" destId="{DFFD8BB5-D5BD-44C8-868B-06834C6751A1}" srcOrd="0" destOrd="0" presId="urn:microsoft.com/office/officeart/2005/8/layout/orgChart1"/>
    <dgm:cxn modelId="{77880B22-1C28-4405-8E57-902BF2981B68}" type="presParOf" srcId="{276C43F5-4BE0-4403-9450-5C045EC843B3}" destId="{3E92C020-16C7-4FAB-A72C-222C5C330A99}" srcOrd="1" destOrd="0" presId="urn:microsoft.com/office/officeart/2005/8/layout/orgChart1"/>
    <dgm:cxn modelId="{294CCF88-D904-415B-AA2A-2EEB7470EE10}" type="presParOf" srcId="{3E92C020-16C7-4FAB-A72C-222C5C330A99}" destId="{1E862CD8-D803-4450-8BC8-9620D24EB15B}" srcOrd="0" destOrd="0" presId="urn:microsoft.com/office/officeart/2005/8/layout/orgChart1"/>
    <dgm:cxn modelId="{0C71A243-012A-4697-8C6A-F8AD38DF6EB0}" type="presParOf" srcId="{1E862CD8-D803-4450-8BC8-9620D24EB15B}" destId="{0B25DE39-EF4F-49BB-AFF4-5FE695457D62}" srcOrd="0" destOrd="0" presId="urn:microsoft.com/office/officeart/2005/8/layout/orgChart1"/>
    <dgm:cxn modelId="{B8FC5E5E-2DDB-4291-ACBA-B7DE4D15246A}" type="presParOf" srcId="{1E862CD8-D803-4450-8BC8-9620D24EB15B}" destId="{2C662F45-C04C-4BD5-B2A9-ED221415FAE2}" srcOrd="1" destOrd="0" presId="urn:microsoft.com/office/officeart/2005/8/layout/orgChart1"/>
    <dgm:cxn modelId="{1F12239D-047B-4A7B-9C28-032279D112BC}" type="presParOf" srcId="{3E92C020-16C7-4FAB-A72C-222C5C330A99}" destId="{CB381CC3-46B1-4CFA-91FC-EE4F81322755}" srcOrd="1" destOrd="0" presId="urn:microsoft.com/office/officeart/2005/8/layout/orgChart1"/>
    <dgm:cxn modelId="{ECAD5DAE-6C04-4E8D-AB7B-C8525B085407}" type="presParOf" srcId="{3E92C020-16C7-4FAB-A72C-222C5C330A99}" destId="{A8A0380A-A5D9-43DF-B533-B70866479160}" srcOrd="2" destOrd="0" presId="urn:microsoft.com/office/officeart/2005/8/layout/orgChart1"/>
    <dgm:cxn modelId="{7C814C1B-1437-4654-AD7D-FB4AB5B47AE7}" type="presParOf" srcId="{276C43F5-4BE0-4403-9450-5C045EC843B3}" destId="{DFC26057-6837-46CF-AC5E-D3DC7C9FDE83}" srcOrd="2" destOrd="0" presId="urn:microsoft.com/office/officeart/2005/8/layout/orgChart1"/>
    <dgm:cxn modelId="{66356501-2AAA-4E90-AA03-F4CB4EC77625}" type="presParOf" srcId="{276C43F5-4BE0-4403-9450-5C045EC843B3}" destId="{4374FDF3-C411-48A4-A185-773B5227078C}" srcOrd="3" destOrd="0" presId="urn:microsoft.com/office/officeart/2005/8/layout/orgChart1"/>
    <dgm:cxn modelId="{32C8333C-0F15-4D1A-9E26-BC7251F9E954}" type="presParOf" srcId="{4374FDF3-C411-48A4-A185-773B5227078C}" destId="{38D4C292-1A31-420A-96E7-197672E0E09A}" srcOrd="0" destOrd="0" presId="urn:microsoft.com/office/officeart/2005/8/layout/orgChart1"/>
    <dgm:cxn modelId="{1A139BE3-513C-4209-9DE1-565917FEAFB2}" type="presParOf" srcId="{38D4C292-1A31-420A-96E7-197672E0E09A}" destId="{6CEFFE71-3979-45BF-8D75-2A7585346234}" srcOrd="0" destOrd="0" presId="urn:microsoft.com/office/officeart/2005/8/layout/orgChart1"/>
    <dgm:cxn modelId="{BA14F94C-028C-4350-8A17-0C5A6D5712D5}" type="presParOf" srcId="{38D4C292-1A31-420A-96E7-197672E0E09A}" destId="{9DB3B446-DD5C-4906-BD63-02B8964C73FB}" srcOrd="1" destOrd="0" presId="urn:microsoft.com/office/officeart/2005/8/layout/orgChart1"/>
    <dgm:cxn modelId="{CE523DF0-11BD-490F-B6E4-3A40610F039E}" type="presParOf" srcId="{4374FDF3-C411-48A4-A185-773B5227078C}" destId="{9398BEE3-AB02-49E1-AC58-67B99954EA93}" srcOrd="1" destOrd="0" presId="urn:microsoft.com/office/officeart/2005/8/layout/orgChart1"/>
    <dgm:cxn modelId="{8C50CEBB-600C-43D4-9BBB-A5E3559B4321}" type="presParOf" srcId="{4374FDF3-C411-48A4-A185-773B5227078C}" destId="{189B3B17-5430-4065-950E-E2EF11D66C5F}" srcOrd="2" destOrd="0" presId="urn:microsoft.com/office/officeart/2005/8/layout/orgChart1"/>
    <dgm:cxn modelId="{7C489BF1-92B2-4A2C-BD6E-90041641C9E2}" type="presParOf" srcId="{276C43F5-4BE0-4403-9450-5C045EC843B3}" destId="{5DA14228-0961-4FA7-B136-F9052FE78631}" srcOrd="4" destOrd="0" presId="urn:microsoft.com/office/officeart/2005/8/layout/orgChart1"/>
    <dgm:cxn modelId="{925EAD08-64B1-46B4-8B2E-7CB952D6671B}" type="presParOf" srcId="{276C43F5-4BE0-4403-9450-5C045EC843B3}" destId="{6491F34C-360F-4331-B483-17A75BAF8CF5}" srcOrd="5" destOrd="0" presId="urn:microsoft.com/office/officeart/2005/8/layout/orgChart1"/>
    <dgm:cxn modelId="{DDEE7F3D-8449-45D2-BA0E-6FF61A60FA6D}" type="presParOf" srcId="{6491F34C-360F-4331-B483-17A75BAF8CF5}" destId="{9195FEC9-5841-4DCC-984A-3E21A40F3FB7}" srcOrd="0" destOrd="0" presId="urn:microsoft.com/office/officeart/2005/8/layout/orgChart1"/>
    <dgm:cxn modelId="{BC6EC9ED-1F2A-471D-BEA4-6063E8F34DA6}" type="presParOf" srcId="{9195FEC9-5841-4DCC-984A-3E21A40F3FB7}" destId="{9A091681-25AF-4FDD-AB73-8B9C1181B3EC}" srcOrd="0" destOrd="0" presId="urn:microsoft.com/office/officeart/2005/8/layout/orgChart1"/>
    <dgm:cxn modelId="{C93A528B-BA42-4B69-B82A-6B80A3DBB58D}" type="presParOf" srcId="{9195FEC9-5841-4DCC-984A-3E21A40F3FB7}" destId="{09AE2F45-3E85-4B6D-B525-9CD6B0CECB8D}" srcOrd="1" destOrd="0" presId="urn:microsoft.com/office/officeart/2005/8/layout/orgChart1"/>
    <dgm:cxn modelId="{7D373B23-021D-4FD1-AFD5-294C80F5FDE5}" type="presParOf" srcId="{6491F34C-360F-4331-B483-17A75BAF8CF5}" destId="{F093BCEF-EC54-4812-B093-0535589ED36F}" srcOrd="1" destOrd="0" presId="urn:microsoft.com/office/officeart/2005/8/layout/orgChart1"/>
    <dgm:cxn modelId="{791A86FE-CFF2-4E4C-8C5A-3DDA34209A82}" type="presParOf" srcId="{6491F34C-360F-4331-B483-17A75BAF8CF5}" destId="{10737D7E-FA63-4C5B-9ADD-085DB59C5B82}" srcOrd="2" destOrd="0" presId="urn:microsoft.com/office/officeart/2005/8/layout/orgChart1"/>
    <dgm:cxn modelId="{9BD4DD48-4860-48FE-AF46-3FB9C6468700}" type="presParOf" srcId="{16C92DF7-F7F4-4C90-93AE-5E61C959A435}" destId="{A11011C4-2082-4EF8-B8AA-5DA57F34C8A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A14228-0961-4FA7-B136-F9052FE78631}">
      <dsp:nvSpPr>
        <dsp:cNvPr id="0" name=""/>
        <dsp:cNvSpPr/>
      </dsp:nvSpPr>
      <dsp:spPr>
        <a:xfrm>
          <a:off x="4063999" y="2484826"/>
          <a:ext cx="2587178" cy="449014"/>
        </a:xfrm>
        <a:custGeom>
          <a:avLst/>
          <a:gdLst/>
          <a:ahLst/>
          <a:cxnLst/>
          <a:rect l="0" t="0" r="0" b="0"/>
          <a:pathLst>
            <a:path>
              <a:moveTo>
                <a:pt x="0" y="0"/>
              </a:moveTo>
              <a:lnTo>
                <a:pt x="0" y="224507"/>
              </a:lnTo>
              <a:lnTo>
                <a:pt x="2587178" y="224507"/>
              </a:lnTo>
              <a:lnTo>
                <a:pt x="2587178" y="449014"/>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C26057-6837-46CF-AC5E-D3DC7C9FDE83}">
      <dsp:nvSpPr>
        <dsp:cNvPr id="0" name=""/>
        <dsp:cNvSpPr/>
      </dsp:nvSpPr>
      <dsp:spPr>
        <a:xfrm>
          <a:off x="3659865" y="2484826"/>
          <a:ext cx="404134" cy="449014"/>
        </a:xfrm>
        <a:custGeom>
          <a:avLst/>
          <a:gdLst/>
          <a:ahLst/>
          <a:cxnLst/>
          <a:rect l="0" t="0" r="0" b="0"/>
          <a:pathLst>
            <a:path>
              <a:moveTo>
                <a:pt x="404134" y="0"/>
              </a:moveTo>
              <a:lnTo>
                <a:pt x="404134" y="224507"/>
              </a:lnTo>
              <a:lnTo>
                <a:pt x="0" y="224507"/>
              </a:lnTo>
              <a:lnTo>
                <a:pt x="0" y="449014"/>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FD8BB5-D5BD-44C8-868B-06834C6751A1}">
      <dsp:nvSpPr>
        <dsp:cNvPr id="0" name=""/>
        <dsp:cNvSpPr/>
      </dsp:nvSpPr>
      <dsp:spPr>
        <a:xfrm>
          <a:off x="1072687" y="2484826"/>
          <a:ext cx="2991312" cy="449014"/>
        </a:xfrm>
        <a:custGeom>
          <a:avLst/>
          <a:gdLst/>
          <a:ahLst/>
          <a:cxnLst/>
          <a:rect l="0" t="0" r="0" b="0"/>
          <a:pathLst>
            <a:path>
              <a:moveTo>
                <a:pt x="2991312" y="0"/>
              </a:moveTo>
              <a:lnTo>
                <a:pt x="2991312" y="224507"/>
              </a:lnTo>
              <a:lnTo>
                <a:pt x="0" y="224507"/>
              </a:lnTo>
              <a:lnTo>
                <a:pt x="0" y="449014"/>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713AFE-D322-456C-A60D-BE28F76C957F}">
      <dsp:nvSpPr>
        <dsp:cNvPr id="0" name=""/>
        <dsp:cNvSpPr/>
      </dsp:nvSpPr>
      <dsp:spPr>
        <a:xfrm>
          <a:off x="2242455" y="1415744"/>
          <a:ext cx="3643089" cy="1069082"/>
        </a:xfrm>
        <a:prstGeom prst="rect">
          <a:avLst/>
        </a:prstGeom>
        <a:solidFill>
          <a:schemeClr val="tx1"/>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AT" sz="2400" kern="1200"/>
            <a:t>Faculty </a:t>
          </a:r>
          <a:r>
            <a:rPr lang="de-AT" sz="2400" kern="1200" err="1"/>
            <a:t>for</a:t>
          </a:r>
          <a:r>
            <a:rPr lang="de-AT" sz="2400" kern="1200"/>
            <a:t> </a:t>
          </a:r>
          <a:r>
            <a:rPr lang="de-AT" sz="2400" kern="1200" err="1"/>
            <a:t>political</a:t>
          </a:r>
          <a:r>
            <a:rPr lang="de-AT" sz="2400" kern="1200"/>
            <a:t> and social </a:t>
          </a:r>
          <a:r>
            <a:rPr lang="de-AT" sz="2400" kern="1200" err="1"/>
            <a:t>sciences</a:t>
          </a:r>
          <a:endParaRPr lang="de-AT" sz="2400" kern="1200"/>
        </a:p>
      </dsp:txBody>
      <dsp:txXfrm>
        <a:off x="2242455" y="1415744"/>
        <a:ext cx="3643089" cy="1069082"/>
      </dsp:txXfrm>
    </dsp:sp>
    <dsp:sp modelId="{0B25DE39-EF4F-49BB-AFF4-5FE695457D62}">
      <dsp:nvSpPr>
        <dsp:cNvPr id="0" name=""/>
        <dsp:cNvSpPr/>
      </dsp:nvSpPr>
      <dsp:spPr>
        <a:xfrm>
          <a:off x="3605" y="2933840"/>
          <a:ext cx="2138164" cy="1069082"/>
        </a:xfrm>
        <a:prstGeom prst="rect">
          <a:avLst/>
        </a:prstGeom>
        <a:solidFill>
          <a:schemeClr val="tx1"/>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AT" sz="2400" kern="1200" err="1"/>
            <a:t>Sociology</a:t>
          </a:r>
          <a:endParaRPr lang="de-AT" sz="2400" kern="1200"/>
        </a:p>
      </dsp:txBody>
      <dsp:txXfrm>
        <a:off x="3605" y="2933840"/>
        <a:ext cx="2138164" cy="1069082"/>
      </dsp:txXfrm>
    </dsp:sp>
    <dsp:sp modelId="{6CEFFE71-3979-45BF-8D75-2A7585346234}">
      <dsp:nvSpPr>
        <dsp:cNvPr id="0" name=""/>
        <dsp:cNvSpPr/>
      </dsp:nvSpPr>
      <dsp:spPr>
        <a:xfrm>
          <a:off x="2590783" y="2933840"/>
          <a:ext cx="2138164" cy="1069082"/>
        </a:xfrm>
        <a:prstGeom prst="rect">
          <a:avLst/>
        </a:prstGeom>
        <a:solidFill>
          <a:schemeClr val="tx1"/>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AT" sz="2400" kern="1200"/>
            <a:t>Political </a:t>
          </a:r>
          <a:r>
            <a:rPr lang="de-AT" sz="2400" kern="1200" err="1"/>
            <a:t>sciences</a:t>
          </a:r>
          <a:endParaRPr lang="de-AT" sz="2400" kern="1200"/>
        </a:p>
      </dsp:txBody>
      <dsp:txXfrm>
        <a:off x="2590783" y="2933840"/>
        <a:ext cx="2138164" cy="1069082"/>
      </dsp:txXfrm>
    </dsp:sp>
    <dsp:sp modelId="{9A091681-25AF-4FDD-AB73-8B9C1181B3EC}">
      <dsp:nvSpPr>
        <dsp:cNvPr id="0" name=""/>
        <dsp:cNvSpPr/>
      </dsp:nvSpPr>
      <dsp:spPr>
        <a:xfrm>
          <a:off x="5177962" y="2933840"/>
          <a:ext cx="2946432" cy="1069082"/>
        </a:xfrm>
        <a:prstGeom prst="rect">
          <a:avLst/>
        </a:prstGeom>
        <a:solidFill>
          <a:schemeClr val="tx1"/>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de-AT" sz="2400" kern="1200"/>
            <a:t>Media, </a:t>
          </a:r>
          <a:r>
            <a:rPr lang="de-AT" sz="2400" kern="1200" err="1"/>
            <a:t>society</a:t>
          </a:r>
          <a:r>
            <a:rPr lang="de-AT" sz="2400" kern="1200"/>
            <a:t> &amp; </a:t>
          </a:r>
          <a:r>
            <a:rPr lang="de-AT" sz="2400" kern="1200" err="1"/>
            <a:t>communication</a:t>
          </a:r>
          <a:endParaRPr lang="de-AT" sz="2400" kern="1200"/>
        </a:p>
      </dsp:txBody>
      <dsp:txXfrm>
        <a:off x="5177962" y="2933840"/>
        <a:ext cx="2946432" cy="1069082"/>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3370EA-C917-4ECF-A43A-8E0933BE214E}" type="datetimeFigureOut">
              <a:rPr lang="de-AT" smtClean="0"/>
              <a:t>05.10.2024</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87C58-99DD-4DC7-8816-2C2286A30979}" type="slidenum">
              <a:rPr lang="de-AT" smtClean="0"/>
              <a:t>‹Nr.›</a:t>
            </a:fld>
            <a:endParaRPr lang="de-AT"/>
          </a:p>
        </p:txBody>
      </p:sp>
    </p:spTree>
    <p:extLst>
      <p:ext uri="{BB962C8B-B14F-4D97-AF65-F5344CB8AC3E}">
        <p14:creationId xmlns:p14="http://schemas.microsoft.com/office/powerpoint/2010/main" val="3927146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a:t>The University </a:t>
            </a:r>
            <a:r>
              <a:rPr lang="de-AT" err="1"/>
              <a:t>of</a:t>
            </a:r>
            <a:r>
              <a:rPr lang="de-AT"/>
              <a:t> Innsbruck </a:t>
            </a:r>
            <a:r>
              <a:rPr lang="de-AT" err="1"/>
              <a:t>is</a:t>
            </a:r>
            <a:r>
              <a:rPr lang="de-AT"/>
              <a:t> </a:t>
            </a:r>
            <a:r>
              <a:rPr lang="de-AT" err="1"/>
              <a:t>structured</a:t>
            </a:r>
            <a:r>
              <a:rPr lang="de-AT"/>
              <a:t> </a:t>
            </a:r>
            <a:r>
              <a:rPr lang="de-AT" err="1"/>
              <a:t>by</a:t>
            </a:r>
            <a:r>
              <a:rPr lang="de-AT"/>
              <a:t> </a:t>
            </a:r>
            <a:r>
              <a:rPr lang="de-AT" err="1"/>
              <a:t>faculties</a:t>
            </a:r>
            <a:r>
              <a:rPr lang="de-AT"/>
              <a:t> </a:t>
            </a:r>
            <a:r>
              <a:rPr lang="de-AT" err="1"/>
              <a:t>of</a:t>
            </a:r>
            <a:r>
              <a:rPr lang="de-AT"/>
              <a:t> different </a:t>
            </a:r>
            <a:r>
              <a:rPr lang="de-AT" err="1"/>
              <a:t>academic</a:t>
            </a:r>
            <a:r>
              <a:rPr lang="de-AT"/>
              <a:t> </a:t>
            </a:r>
            <a:r>
              <a:rPr lang="de-AT" err="1"/>
              <a:t>fields</a:t>
            </a:r>
            <a:r>
              <a:rPr lang="de-AT"/>
              <a:t>. </a:t>
            </a:r>
            <a:r>
              <a:rPr lang="de-AT" err="1"/>
              <a:t>They</a:t>
            </a:r>
            <a:r>
              <a:rPr lang="de-AT"/>
              <a:t> </a:t>
            </a:r>
            <a:r>
              <a:rPr lang="de-AT" err="1"/>
              <a:t>include</a:t>
            </a:r>
            <a:r>
              <a:rPr lang="de-AT"/>
              <a:t> 16 different </a:t>
            </a:r>
            <a:r>
              <a:rPr lang="de-AT" err="1"/>
              <a:t>faculties</a:t>
            </a:r>
            <a:r>
              <a:rPr lang="de-AT"/>
              <a:t>. </a:t>
            </a:r>
            <a:r>
              <a:rPr lang="de-AT" err="1"/>
              <a:t>Our</a:t>
            </a:r>
            <a:r>
              <a:rPr lang="de-AT"/>
              <a:t> </a:t>
            </a:r>
            <a:r>
              <a:rPr lang="de-AT" err="1"/>
              <a:t>study</a:t>
            </a:r>
            <a:r>
              <a:rPr lang="de-AT"/>
              <a:t> </a:t>
            </a:r>
            <a:r>
              <a:rPr lang="de-AT" err="1"/>
              <a:t>program</a:t>
            </a:r>
            <a:r>
              <a:rPr lang="de-AT"/>
              <a:t> </a:t>
            </a:r>
            <a:r>
              <a:rPr lang="de-AT" err="1"/>
              <a:t>belongs</a:t>
            </a:r>
            <a:r>
              <a:rPr lang="de-AT"/>
              <a:t> </a:t>
            </a:r>
            <a:r>
              <a:rPr lang="de-AT" err="1"/>
              <a:t>to</a:t>
            </a:r>
            <a:r>
              <a:rPr lang="de-AT"/>
              <a:t> </a:t>
            </a:r>
            <a:r>
              <a:rPr lang="de-AT" err="1"/>
              <a:t>the</a:t>
            </a:r>
            <a:r>
              <a:rPr lang="de-AT"/>
              <a:t> Faculty </a:t>
            </a:r>
            <a:r>
              <a:rPr lang="de-AT" err="1"/>
              <a:t>of</a:t>
            </a:r>
            <a:r>
              <a:rPr lang="de-AT"/>
              <a:t> </a:t>
            </a:r>
            <a:r>
              <a:rPr lang="de-AT" err="1"/>
              <a:t>political</a:t>
            </a:r>
            <a:r>
              <a:rPr lang="de-AT"/>
              <a:t> and social </a:t>
            </a:r>
            <a:r>
              <a:rPr lang="de-AT" err="1"/>
              <a:t>sciences</a:t>
            </a:r>
            <a:r>
              <a:rPr lang="de-AT"/>
              <a:t>. </a:t>
            </a:r>
          </a:p>
          <a:p>
            <a:r>
              <a:rPr lang="de-AT" err="1"/>
              <a:t>Afterwards</a:t>
            </a:r>
            <a:r>
              <a:rPr lang="de-AT"/>
              <a:t> </a:t>
            </a:r>
            <a:r>
              <a:rPr lang="de-AT" err="1"/>
              <a:t>faculties</a:t>
            </a:r>
            <a:r>
              <a:rPr lang="de-AT"/>
              <a:t> </a:t>
            </a:r>
            <a:r>
              <a:rPr lang="de-AT" err="1"/>
              <a:t>are</a:t>
            </a:r>
            <a:r>
              <a:rPr lang="de-AT"/>
              <a:t> </a:t>
            </a:r>
            <a:r>
              <a:rPr lang="de-AT" err="1"/>
              <a:t>divided</a:t>
            </a:r>
            <a:r>
              <a:rPr lang="de-AT"/>
              <a:t> </a:t>
            </a:r>
            <a:r>
              <a:rPr lang="de-AT" err="1"/>
              <a:t>into</a:t>
            </a:r>
            <a:r>
              <a:rPr lang="de-AT"/>
              <a:t> 80 </a:t>
            </a:r>
            <a:r>
              <a:rPr lang="de-AT" err="1"/>
              <a:t>institutes</a:t>
            </a:r>
            <a:r>
              <a:rPr lang="de-AT"/>
              <a:t>. </a:t>
            </a:r>
          </a:p>
          <a:p>
            <a:endParaRPr lang="de-AT"/>
          </a:p>
          <a:p>
            <a:r>
              <a:rPr lang="de-AT" err="1"/>
              <a:t>Our</a:t>
            </a:r>
            <a:r>
              <a:rPr lang="de-AT"/>
              <a:t> </a:t>
            </a:r>
            <a:r>
              <a:rPr lang="de-AT" err="1"/>
              <a:t>study</a:t>
            </a:r>
            <a:r>
              <a:rPr lang="de-AT"/>
              <a:t> </a:t>
            </a:r>
            <a:r>
              <a:rPr lang="de-AT" err="1"/>
              <a:t>program</a:t>
            </a:r>
            <a:r>
              <a:rPr lang="de-AT"/>
              <a:t> </a:t>
            </a:r>
            <a:r>
              <a:rPr lang="de-AT" err="1"/>
              <a:t>is</a:t>
            </a:r>
            <a:r>
              <a:rPr lang="de-AT"/>
              <a:t> </a:t>
            </a:r>
            <a:r>
              <a:rPr lang="de-AT" err="1"/>
              <a:t>organized</a:t>
            </a:r>
            <a:r>
              <a:rPr lang="de-AT"/>
              <a:t> </a:t>
            </a:r>
            <a:r>
              <a:rPr lang="de-AT" err="1"/>
              <a:t>by</a:t>
            </a:r>
            <a:r>
              <a:rPr lang="de-AT"/>
              <a:t> </a:t>
            </a:r>
            <a:r>
              <a:rPr lang="de-AT" err="1"/>
              <a:t>the</a:t>
            </a:r>
            <a:r>
              <a:rPr lang="de-AT"/>
              <a:t> </a:t>
            </a:r>
            <a:r>
              <a:rPr lang="de-AT" err="1"/>
              <a:t>institute</a:t>
            </a:r>
            <a:r>
              <a:rPr lang="de-AT"/>
              <a:t> </a:t>
            </a:r>
            <a:r>
              <a:rPr lang="de-AT" err="1"/>
              <a:t>for</a:t>
            </a:r>
            <a:r>
              <a:rPr lang="de-AT"/>
              <a:t> Media, Society and Communication, </a:t>
            </a:r>
            <a:r>
              <a:rPr lang="de-AT" err="1"/>
              <a:t>which</a:t>
            </a:r>
            <a:r>
              <a:rPr lang="de-AT"/>
              <a:t> </a:t>
            </a:r>
            <a:r>
              <a:rPr lang="de-AT" err="1"/>
              <a:t>belongs</a:t>
            </a:r>
            <a:r>
              <a:rPr lang="de-AT"/>
              <a:t> </a:t>
            </a:r>
            <a:r>
              <a:rPr lang="de-AT" err="1"/>
              <a:t>to</a:t>
            </a:r>
            <a:r>
              <a:rPr lang="de-AT"/>
              <a:t> </a:t>
            </a:r>
            <a:r>
              <a:rPr lang="de-AT" err="1"/>
              <a:t>the</a:t>
            </a:r>
            <a:r>
              <a:rPr lang="de-AT"/>
              <a:t> </a:t>
            </a:r>
            <a:r>
              <a:rPr lang="de-AT" err="1"/>
              <a:t>faculty</a:t>
            </a:r>
            <a:r>
              <a:rPr lang="de-AT"/>
              <a:t> </a:t>
            </a:r>
            <a:r>
              <a:rPr lang="de-AT" err="1"/>
              <a:t>of</a:t>
            </a:r>
            <a:r>
              <a:rPr lang="de-AT"/>
              <a:t> </a:t>
            </a:r>
            <a:r>
              <a:rPr lang="de-AT" err="1"/>
              <a:t>political</a:t>
            </a:r>
            <a:r>
              <a:rPr lang="de-AT"/>
              <a:t> and social </a:t>
            </a:r>
            <a:r>
              <a:rPr lang="de-AT" err="1"/>
              <a:t>sciences</a:t>
            </a:r>
            <a:r>
              <a:rPr lang="de-AT"/>
              <a:t>. </a:t>
            </a:r>
          </a:p>
          <a:p>
            <a:endParaRPr lang="de-AT"/>
          </a:p>
          <a:p>
            <a:r>
              <a:rPr lang="de-AT"/>
              <a:t>The </a:t>
            </a:r>
            <a:r>
              <a:rPr lang="de-AT" err="1"/>
              <a:t>head</a:t>
            </a:r>
            <a:r>
              <a:rPr lang="de-AT"/>
              <a:t> </a:t>
            </a:r>
            <a:r>
              <a:rPr lang="de-AT" err="1"/>
              <a:t>of</a:t>
            </a:r>
            <a:r>
              <a:rPr lang="de-AT"/>
              <a:t> </a:t>
            </a:r>
            <a:r>
              <a:rPr lang="de-AT" err="1"/>
              <a:t>the</a:t>
            </a:r>
            <a:r>
              <a:rPr lang="de-AT"/>
              <a:t> </a:t>
            </a:r>
            <a:r>
              <a:rPr lang="de-AT" err="1"/>
              <a:t>media</a:t>
            </a:r>
            <a:r>
              <a:rPr lang="de-AT"/>
              <a:t>, </a:t>
            </a:r>
            <a:r>
              <a:rPr lang="de-AT" err="1"/>
              <a:t>society</a:t>
            </a:r>
            <a:r>
              <a:rPr lang="de-AT"/>
              <a:t> and </a:t>
            </a:r>
            <a:r>
              <a:rPr lang="de-AT" err="1"/>
              <a:t>communication</a:t>
            </a:r>
            <a:r>
              <a:rPr lang="de-AT"/>
              <a:t> </a:t>
            </a:r>
            <a:r>
              <a:rPr lang="de-AT" err="1"/>
              <a:t>institute</a:t>
            </a:r>
            <a:r>
              <a:rPr lang="de-AT"/>
              <a:t> </a:t>
            </a:r>
            <a:r>
              <a:rPr lang="de-AT" err="1"/>
              <a:t>is</a:t>
            </a:r>
            <a:r>
              <a:rPr lang="de-AT"/>
              <a:t> Uta Rußmann. </a:t>
            </a:r>
          </a:p>
          <a:p>
            <a:r>
              <a:rPr lang="de-AT" err="1"/>
              <a:t>Your</a:t>
            </a:r>
            <a:r>
              <a:rPr lang="de-AT"/>
              <a:t> </a:t>
            </a:r>
            <a:r>
              <a:rPr lang="de-AT" err="1"/>
              <a:t>contact</a:t>
            </a:r>
            <a:r>
              <a:rPr lang="de-AT"/>
              <a:t> on </a:t>
            </a:r>
            <a:r>
              <a:rPr lang="de-AT" err="1"/>
              <a:t>study</a:t>
            </a:r>
            <a:r>
              <a:rPr lang="de-AT"/>
              <a:t> </a:t>
            </a:r>
            <a:r>
              <a:rPr lang="de-AT" err="1"/>
              <a:t>related</a:t>
            </a:r>
            <a:r>
              <a:rPr lang="de-AT"/>
              <a:t> </a:t>
            </a:r>
            <a:r>
              <a:rPr lang="de-AT" err="1"/>
              <a:t>things</a:t>
            </a:r>
            <a:r>
              <a:rPr lang="de-AT"/>
              <a:t> </a:t>
            </a:r>
            <a:r>
              <a:rPr lang="de-AT" err="1"/>
              <a:t>is</a:t>
            </a:r>
            <a:r>
              <a:rPr lang="de-AT"/>
              <a:t> </a:t>
            </a:r>
            <a:r>
              <a:rPr lang="de-AT" err="1"/>
              <a:t>Viorela</a:t>
            </a:r>
            <a:r>
              <a:rPr lang="de-AT"/>
              <a:t> Dan. </a:t>
            </a:r>
          </a:p>
          <a:p>
            <a:r>
              <a:rPr lang="de-AT"/>
              <a:t>Both </a:t>
            </a:r>
            <a:r>
              <a:rPr lang="de-AT" err="1"/>
              <a:t>of</a:t>
            </a:r>
            <a:r>
              <a:rPr lang="de-AT"/>
              <a:t> </a:t>
            </a:r>
            <a:r>
              <a:rPr lang="de-AT" err="1"/>
              <a:t>them</a:t>
            </a:r>
            <a:r>
              <a:rPr lang="de-AT"/>
              <a:t> will </a:t>
            </a:r>
            <a:r>
              <a:rPr lang="de-AT" err="1"/>
              <a:t>join</a:t>
            </a:r>
            <a:r>
              <a:rPr lang="de-AT"/>
              <a:t> </a:t>
            </a:r>
            <a:r>
              <a:rPr lang="de-AT" err="1"/>
              <a:t>us</a:t>
            </a:r>
            <a:r>
              <a:rPr lang="de-AT"/>
              <a:t> </a:t>
            </a:r>
            <a:r>
              <a:rPr lang="de-AT" err="1"/>
              <a:t>later</a:t>
            </a:r>
            <a:r>
              <a:rPr lang="de-AT"/>
              <a:t>. </a:t>
            </a:r>
          </a:p>
        </p:txBody>
      </p:sp>
      <p:sp>
        <p:nvSpPr>
          <p:cNvPr id="4" name="Foliennummernplatzhalter 3"/>
          <p:cNvSpPr>
            <a:spLocks noGrp="1"/>
          </p:cNvSpPr>
          <p:nvPr>
            <p:ph type="sldNum" sz="quarter" idx="5"/>
          </p:nvPr>
        </p:nvSpPr>
        <p:spPr/>
        <p:txBody>
          <a:bodyPr/>
          <a:lstStyle/>
          <a:p>
            <a:fld id="{5CB87C58-99DD-4DC7-8816-2C2286A30979}" type="slidenum">
              <a:rPr lang="de-AT" smtClean="0"/>
              <a:t>3</a:t>
            </a:fld>
            <a:endParaRPr lang="de-AT"/>
          </a:p>
        </p:txBody>
      </p:sp>
    </p:spTree>
    <p:extLst>
      <p:ext uri="{BB962C8B-B14F-4D97-AF65-F5344CB8AC3E}">
        <p14:creationId xmlns:p14="http://schemas.microsoft.com/office/powerpoint/2010/main" val="2121185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5"/>
          </p:nvPr>
        </p:nvSpPr>
        <p:spPr/>
        <p:txBody>
          <a:bodyPr/>
          <a:lstStyle/>
          <a:p>
            <a:fld id="{5CB87C58-99DD-4DC7-8816-2C2286A30979}" type="slidenum">
              <a:rPr lang="de-AT" smtClean="0"/>
              <a:t>22</a:t>
            </a:fld>
            <a:endParaRPr lang="de-AT"/>
          </a:p>
        </p:txBody>
      </p:sp>
    </p:spTree>
    <p:extLst>
      <p:ext uri="{BB962C8B-B14F-4D97-AF65-F5344CB8AC3E}">
        <p14:creationId xmlns:p14="http://schemas.microsoft.com/office/powerpoint/2010/main" val="3868769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err="1"/>
              <a:t>Mavin</a:t>
            </a:r>
            <a:endParaRPr lang="de-AT"/>
          </a:p>
          <a:p>
            <a:endParaRPr lang="de-AT"/>
          </a:p>
        </p:txBody>
      </p:sp>
      <p:sp>
        <p:nvSpPr>
          <p:cNvPr id="4" name="Foliennummernplatzhalter 3"/>
          <p:cNvSpPr>
            <a:spLocks noGrp="1"/>
          </p:cNvSpPr>
          <p:nvPr>
            <p:ph type="sldNum" sz="quarter" idx="5"/>
          </p:nvPr>
        </p:nvSpPr>
        <p:spPr/>
        <p:txBody>
          <a:bodyPr/>
          <a:lstStyle/>
          <a:p>
            <a:fld id="{5CB87C58-99DD-4DC7-8816-2C2286A30979}" type="slidenum">
              <a:rPr lang="de-AT" smtClean="0"/>
              <a:t>4</a:t>
            </a:fld>
            <a:endParaRPr lang="de-AT"/>
          </a:p>
        </p:txBody>
      </p:sp>
    </p:spTree>
    <p:extLst>
      <p:ext uri="{BB962C8B-B14F-4D97-AF65-F5344CB8AC3E}">
        <p14:creationId xmlns:p14="http://schemas.microsoft.com/office/powerpoint/2010/main" val="2444256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D83377-51F1-68D5-7E00-6356EA05F0D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B3BAFEB-1753-94F0-1E79-AF6AA75DCEE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C148585-1941-33DE-A57C-71CC5154029A}"/>
              </a:ext>
            </a:extLst>
          </p:cNvPr>
          <p:cNvSpPr>
            <a:spLocks noGrp="1"/>
          </p:cNvSpPr>
          <p:nvPr>
            <p:ph type="body" idx="1"/>
          </p:nvPr>
        </p:nvSpPr>
        <p:spPr/>
        <p:txBody>
          <a:bodyPr/>
          <a:lstStyle/>
          <a:p>
            <a:r>
              <a:rPr lang="de-AT"/>
              <a:t>Mavin</a:t>
            </a:r>
          </a:p>
          <a:p>
            <a:endParaRPr lang="de-AT"/>
          </a:p>
        </p:txBody>
      </p:sp>
      <p:sp>
        <p:nvSpPr>
          <p:cNvPr id="4" name="Foliennummernplatzhalter 3">
            <a:extLst>
              <a:ext uri="{FF2B5EF4-FFF2-40B4-BE49-F238E27FC236}">
                <a16:creationId xmlns:a16="http://schemas.microsoft.com/office/drawing/2014/main" id="{6A882DC9-7761-22C9-C849-F86F5EE0AC21}"/>
              </a:ext>
            </a:extLst>
          </p:cNvPr>
          <p:cNvSpPr>
            <a:spLocks noGrp="1"/>
          </p:cNvSpPr>
          <p:nvPr>
            <p:ph type="sldNum" sz="quarter" idx="5"/>
          </p:nvPr>
        </p:nvSpPr>
        <p:spPr/>
        <p:txBody>
          <a:bodyPr/>
          <a:lstStyle/>
          <a:p>
            <a:fld id="{5CB87C58-99DD-4DC7-8816-2C2286A30979}" type="slidenum">
              <a:rPr lang="de-AT" smtClean="0"/>
              <a:t>5</a:t>
            </a:fld>
            <a:endParaRPr lang="de-AT"/>
          </a:p>
        </p:txBody>
      </p:sp>
    </p:spTree>
    <p:extLst>
      <p:ext uri="{BB962C8B-B14F-4D97-AF65-F5344CB8AC3E}">
        <p14:creationId xmlns:p14="http://schemas.microsoft.com/office/powerpoint/2010/main" val="323778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a:t>Das </a:t>
            </a:r>
            <a:r>
              <a:rPr lang="de-AT" err="1"/>
              <a:t>is</a:t>
            </a:r>
            <a:r>
              <a:rPr lang="de-AT"/>
              <a:t> noch von damals, kann gern angepasst werden</a:t>
            </a:r>
          </a:p>
          <a:p>
            <a:endParaRPr lang="de-AT"/>
          </a:p>
        </p:txBody>
      </p:sp>
      <p:sp>
        <p:nvSpPr>
          <p:cNvPr id="4" name="Foliennummernplatzhalter 3"/>
          <p:cNvSpPr>
            <a:spLocks noGrp="1"/>
          </p:cNvSpPr>
          <p:nvPr>
            <p:ph type="sldNum" sz="quarter" idx="5"/>
          </p:nvPr>
        </p:nvSpPr>
        <p:spPr/>
        <p:txBody>
          <a:bodyPr/>
          <a:lstStyle/>
          <a:p>
            <a:fld id="{5CB87C58-99DD-4DC7-8816-2C2286A30979}" type="slidenum">
              <a:rPr lang="de-AT" smtClean="0"/>
              <a:t>7</a:t>
            </a:fld>
            <a:endParaRPr lang="de-AT"/>
          </a:p>
        </p:txBody>
      </p:sp>
    </p:spTree>
    <p:extLst>
      <p:ext uri="{BB962C8B-B14F-4D97-AF65-F5344CB8AC3E}">
        <p14:creationId xmlns:p14="http://schemas.microsoft.com/office/powerpoint/2010/main" val="87733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69EE8B-93DE-CFA1-99E2-C5B56CD01C1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BC30343-BF46-050F-2ADA-CBCF93286D5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A3DE2DA0-EFB4-5619-1DD4-AF9EFD89DEA6}"/>
              </a:ext>
            </a:extLst>
          </p:cNvPr>
          <p:cNvSpPr>
            <a:spLocks noGrp="1"/>
          </p:cNvSpPr>
          <p:nvPr>
            <p:ph type="body" idx="1"/>
          </p:nvPr>
        </p:nvSpPr>
        <p:spPr/>
        <p:txBody>
          <a:bodyPr/>
          <a:lstStyle/>
          <a:p>
            <a:r>
              <a:rPr lang="de-AT"/>
              <a:t>Das </a:t>
            </a:r>
            <a:r>
              <a:rPr lang="de-AT" err="1"/>
              <a:t>is</a:t>
            </a:r>
            <a:r>
              <a:rPr lang="de-AT"/>
              <a:t> noch von damals, kann gern angepasst werden</a:t>
            </a:r>
          </a:p>
          <a:p>
            <a:endParaRPr lang="de-AT"/>
          </a:p>
        </p:txBody>
      </p:sp>
      <p:sp>
        <p:nvSpPr>
          <p:cNvPr id="4" name="Foliennummernplatzhalter 3">
            <a:extLst>
              <a:ext uri="{FF2B5EF4-FFF2-40B4-BE49-F238E27FC236}">
                <a16:creationId xmlns:a16="http://schemas.microsoft.com/office/drawing/2014/main" id="{CA9AF3A8-2450-1510-D977-B5E4ACDAF274}"/>
              </a:ext>
            </a:extLst>
          </p:cNvPr>
          <p:cNvSpPr>
            <a:spLocks noGrp="1"/>
          </p:cNvSpPr>
          <p:nvPr>
            <p:ph type="sldNum" sz="quarter" idx="5"/>
          </p:nvPr>
        </p:nvSpPr>
        <p:spPr/>
        <p:txBody>
          <a:bodyPr/>
          <a:lstStyle/>
          <a:p>
            <a:fld id="{5CB87C58-99DD-4DC7-8816-2C2286A30979}" type="slidenum">
              <a:rPr lang="de-AT" smtClean="0"/>
              <a:t>8</a:t>
            </a:fld>
            <a:endParaRPr lang="de-AT"/>
          </a:p>
        </p:txBody>
      </p:sp>
    </p:spTree>
    <p:extLst>
      <p:ext uri="{BB962C8B-B14F-4D97-AF65-F5344CB8AC3E}">
        <p14:creationId xmlns:p14="http://schemas.microsoft.com/office/powerpoint/2010/main" val="203242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1DF78-84E4-274C-15DC-B8C49F36B67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7F08151F-25B4-E315-80F6-CC1CC8E3668E}"/>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C5B7CEC-5554-2B5A-FD40-71BE20B75567}"/>
              </a:ext>
            </a:extLst>
          </p:cNvPr>
          <p:cNvSpPr>
            <a:spLocks noGrp="1"/>
          </p:cNvSpPr>
          <p:nvPr>
            <p:ph type="body" idx="1"/>
          </p:nvPr>
        </p:nvSpPr>
        <p:spPr/>
        <p:txBody>
          <a:bodyPr/>
          <a:lstStyle/>
          <a:p>
            <a:r>
              <a:rPr lang="de-AT"/>
              <a:t>Das </a:t>
            </a:r>
            <a:r>
              <a:rPr lang="de-AT" err="1"/>
              <a:t>is</a:t>
            </a:r>
            <a:r>
              <a:rPr lang="de-AT"/>
              <a:t> noch von damals, kann gern angepasst werden</a:t>
            </a:r>
          </a:p>
          <a:p>
            <a:endParaRPr lang="de-AT"/>
          </a:p>
        </p:txBody>
      </p:sp>
      <p:sp>
        <p:nvSpPr>
          <p:cNvPr id="4" name="Foliennummernplatzhalter 3">
            <a:extLst>
              <a:ext uri="{FF2B5EF4-FFF2-40B4-BE49-F238E27FC236}">
                <a16:creationId xmlns:a16="http://schemas.microsoft.com/office/drawing/2014/main" id="{F90DEE9D-11E0-517F-C84C-BB2DE3052F13}"/>
              </a:ext>
            </a:extLst>
          </p:cNvPr>
          <p:cNvSpPr>
            <a:spLocks noGrp="1"/>
          </p:cNvSpPr>
          <p:nvPr>
            <p:ph type="sldNum" sz="quarter" idx="5"/>
          </p:nvPr>
        </p:nvSpPr>
        <p:spPr/>
        <p:txBody>
          <a:bodyPr/>
          <a:lstStyle/>
          <a:p>
            <a:fld id="{5CB87C58-99DD-4DC7-8816-2C2286A30979}" type="slidenum">
              <a:rPr lang="de-AT" smtClean="0"/>
              <a:t>9</a:t>
            </a:fld>
            <a:endParaRPr lang="de-AT"/>
          </a:p>
        </p:txBody>
      </p:sp>
    </p:spTree>
    <p:extLst>
      <p:ext uri="{BB962C8B-B14F-4D97-AF65-F5344CB8AC3E}">
        <p14:creationId xmlns:p14="http://schemas.microsoft.com/office/powerpoint/2010/main" val="3586704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err="1"/>
              <a:t>To</a:t>
            </a:r>
            <a:r>
              <a:rPr lang="de-AT"/>
              <a:t> </a:t>
            </a:r>
            <a:r>
              <a:rPr lang="de-AT" err="1"/>
              <a:t>give</a:t>
            </a:r>
            <a:r>
              <a:rPr lang="de-AT"/>
              <a:t> </a:t>
            </a:r>
            <a:r>
              <a:rPr lang="de-AT" err="1"/>
              <a:t>you</a:t>
            </a:r>
            <a:r>
              <a:rPr lang="de-AT"/>
              <a:t> a quick </a:t>
            </a:r>
            <a:r>
              <a:rPr lang="de-AT" err="1"/>
              <a:t>overview</a:t>
            </a:r>
            <a:r>
              <a:rPr lang="de-AT"/>
              <a:t> </a:t>
            </a:r>
            <a:r>
              <a:rPr lang="de-AT" err="1"/>
              <a:t>what</a:t>
            </a:r>
            <a:r>
              <a:rPr lang="de-AT"/>
              <a:t> </a:t>
            </a:r>
            <a:r>
              <a:rPr lang="de-AT" err="1"/>
              <a:t>is</a:t>
            </a:r>
            <a:r>
              <a:rPr lang="de-AT"/>
              <a:t> </a:t>
            </a:r>
            <a:r>
              <a:rPr lang="de-AT" err="1"/>
              <a:t>coming</a:t>
            </a:r>
            <a:r>
              <a:rPr lang="de-AT"/>
              <a:t> </a:t>
            </a:r>
            <a:r>
              <a:rPr lang="de-AT" err="1"/>
              <a:t>your</a:t>
            </a:r>
            <a:r>
              <a:rPr lang="de-AT"/>
              <a:t> </a:t>
            </a:r>
            <a:r>
              <a:rPr lang="de-AT" err="1"/>
              <a:t>way</a:t>
            </a:r>
            <a:r>
              <a:rPr lang="de-AT"/>
              <a:t> </a:t>
            </a:r>
            <a:r>
              <a:rPr lang="de-AT" err="1"/>
              <a:t>during</a:t>
            </a:r>
            <a:r>
              <a:rPr lang="de-AT"/>
              <a:t> </a:t>
            </a:r>
            <a:r>
              <a:rPr lang="de-AT" err="1"/>
              <a:t>this</a:t>
            </a:r>
            <a:r>
              <a:rPr lang="de-AT"/>
              <a:t> </a:t>
            </a:r>
            <a:r>
              <a:rPr lang="de-AT" err="1"/>
              <a:t>program</a:t>
            </a:r>
            <a:r>
              <a:rPr lang="de-AT"/>
              <a:t>, </a:t>
            </a:r>
            <a:r>
              <a:rPr lang="de-AT" err="1"/>
              <a:t>we</a:t>
            </a:r>
            <a:r>
              <a:rPr lang="de-AT"/>
              <a:t> </a:t>
            </a:r>
            <a:r>
              <a:rPr lang="de-AT" err="1"/>
              <a:t>are</a:t>
            </a:r>
            <a:r>
              <a:rPr lang="de-AT"/>
              <a:t> </a:t>
            </a:r>
            <a:r>
              <a:rPr lang="de-AT" err="1"/>
              <a:t>going</a:t>
            </a:r>
            <a:r>
              <a:rPr lang="de-AT"/>
              <a:t> </a:t>
            </a:r>
            <a:r>
              <a:rPr lang="de-AT" err="1"/>
              <a:t>to</a:t>
            </a:r>
            <a:r>
              <a:rPr lang="de-AT"/>
              <a:t> </a:t>
            </a:r>
            <a:r>
              <a:rPr lang="de-AT" err="1"/>
              <a:t>give</a:t>
            </a:r>
            <a:r>
              <a:rPr lang="de-AT"/>
              <a:t> </a:t>
            </a:r>
            <a:r>
              <a:rPr lang="de-AT" err="1"/>
              <a:t>you</a:t>
            </a:r>
            <a:r>
              <a:rPr lang="de-AT"/>
              <a:t> a quick </a:t>
            </a:r>
            <a:r>
              <a:rPr lang="de-AT" err="1"/>
              <a:t>ride</a:t>
            </a:r>
            <a:r>
              <a:rPr lang="de-AT"/>
              <a:t> </a:t>
            </a:r>
            <a:r>
              <a:rPr lang="de-AT" err="1"/>
              <a:t>through</a:t>
            </a:r>
            <a:r>
              <a:rPr lang="de-AT"/>
              <a:t> </a:t>
            </a:r>
            <a:r>
              <a:rPr lang="de-AT" err="1"/>
              <a:t>the</a:t>
            </a:r>
            <a:r>
              <a:rPr lang="de-AT"/>
              <a:t> </a:t>
            </a:r>
            <a:r>
              <a:rPr lang="de-AT" err="1"/>
              <a:t>curriculum</a:t>
            </a:r>
            <a:r>
              <a:rPr lang="de-AT"/>
              <a:t>. </a:t>
            </a:r>
          </a:p>
          <a:p>
            <a:pPr marL="171450" indent="-171450">
              <a:buFont typeface="Arial"/>
              <a:buChar char="•"/>
            </a:pPr>
            <a:r>
              <a:rPr lang="de-AT"/>
              <a:t>As </a:t>
            </a:r>
            <a:r>
              <a:rPr lang="de-AT" err="1"/>
              <a:t>you</a:t>
            </a:r>
            <a:r>
              <a:rPr lang="de-AT"/>
              <a:t> </a:t>
            </a:r>
            <a:r>
              <a:rPr lang="de-AT" err="1"/>
              <a:t>might</a:t>
            </a:r>
            <a:r>
              <a:rPr lang="de-AT"/>
              <a:t> </a:t>
            </a:r>
            <a:r>
              <a:rPr lang="de-AT" err="1"/>
              <a:t>know</a:t>
            </a:r>
            <a:r>
              <a:rPr lang="de-AT"/>
              <a:t>, </a:t>
            </a:r>
            <a:r>
              <a:rPr lang="de-AT" err="1"/>
              <a:t>the</a:t>
            </a:r>
            <a:r>
              <a:rPr lang="de-AT"/>
              <a:t> </a:t>
            </a:r>
            <a:r>
              <a:rPr lang="de-AT" err="1"/>
              <a:t>Conditions</a:t>
            </a:r>
            <a:r>
              <a:rPr lang="de-AT"/>
              <a:t> </a:t>
            </a:r>
            <a:r>
              <a:rPr lang="de-AT" err="1"/>
              <a:t>to</a:t>
            </a:r>
            <a:r>
              <a:rPr lang="de-AT"/>
              <a:t> </a:t>
            </a:r>
            <a:r>
              <a:rPr lang="de-AT" err="1"/>
              <a:t>be</a:t>
            </a:r>
            <a:r>
              <a:rPr lang="de-AT"/>
              <a:t> </a:t>
            </a:r>
            <a:r>
              <a:rPr lang="de-AT" err="1"/>
              <a:t>accepted</a:t>
            </a:r>
            <a:r>
              <a:rPr lang="de-AT"/>
              <a:t> </a:t>
            </a:r>
            <a:r>
              <a:rPr lang="de-AT" err="1"/>
              <a:t>for</a:t>
            </a:r>
            <a:r>
              <a:rPr lang="de-AT"/>
              <a:t> </a:t>
            </a:r>
            <a:r>
              <a:rPr lang="de-AT" err="1"/>
              <a:t>the</a:t>
            </a:r>
            <a:r>
              <a:rPr lang="de-AT"/>
              <a:t> </a:t>
            </a:r>
            <a:r>
              <a:rPr lang="de-AT" err="1"/>
              <a:t>masters</a:t>
            </a:r>
            <a:r>
              <a:rPr lang="de-AT"/>
              <a:t> </a:t>
            </a:r>
            <a:r>
              <a:rPr lang="de-AT" err="1"/>
              <a:t>program</a:t>
            </a:r>
            <a:r>
              <a:rPr lang="de-AT"/>
              <a:t> </a:t>
            </a:r>
            <a:r>
              <a:rPr lang="de-AT" err="1"/>
              <a:t>is</a:t>
            </a:r>
            <a:r>
              <a:rPr lang="de-AT"/>
              <a:t> </a:t>
            </a:r>
            <a:r>
              <a:rPr lang="de-AT" err="1"/>
              <a:t>the</a:t>
            </a:r>
            <a:r>
              <a:rPr lang="de-AT"/>
              <a:t> </a:t>
            </a:r>
            <a:r>
              <a:rPr lang="de-AT" err="1"/>
              <a:t>Complementary</a:t>
            </a:r>
            <a:r>
              <a:rPr lang="de-AT"/>
              <a:t> </a:t>
            </a:r>
            <a:r>
              <a:rPr lang="de-AT" err="1"/>
              <a:t>subject</a:t>
            </a:r>
            <a:r>
              <a:rPr lang="de-AT"/>
              <a:t> </a:t>
            </a:r>
            <a:r>
              <a:rPr lang="de-AT" err="1"/>
              <a:t>area</a:t>
            </a:r>
            <a:r>
              <a:rPr lang="de-AT"/>
              <a:t> Bachelor – Media &amp; Communication </a:t>
            </a:r>
            <a:r>
              <a:rPr lang="de-AT" err="1"/>
              <a:t>which</a:t>
            </a:r>
            <a:r>
              <a:rPr lang="de-AT"/>
              <a:t> </a:t>
            </a:r>
            <a:r>
              <a:rPr lang="de-AT" err="1"/>
              <a:t>consists</a:t>
            </a:r>
            <a:r>
              <a:rPr lang="de-AT"/>
              <a:t> </a:t>
            </a:r>
            <a:r>
              <a:rPr lang="de-AT" err="1"/>
              <a:t>of</a:t>
            </a:r>
            <a:r>
              <a:rPr lang="de-AT"/>
              <a:t> 30 ECTS </a:t>
            </a:r>
          </a:p>
          <a:p>
            <a:pPr marL="171450" indent="-171450">
              <a:buFont typeface="Arial"/>
              <a:buChar char="•"/>
            </a:pPr>
            <a:r>
              <a:rPr lang="de-AT"/>
              <a:t>By </a:t>
            </a:r>
            <a:r>
              <a:rPr lang="de-AT" err="1"/>
              <a:t>now</a:t>
            </a:r>
            <a:r>
              <a:rPr lang="de-AT"/>
              <a:t> </a:t>
            </a:r>
            <a:r>
              <a:rPr lang="de-AT" err="1"/>
              <a:t>you</a:t>
            </a:r>
            <a:r>
              <a:rPr lang="de-AT"/>
              <a:t> </a:t>
            </a:r>
            <a:r>
              <a:rPr lang="de-AT" err="1"/>
              <a:t>should</a:t>
            </a:r>
            <a:r>
              <a:rPr lang="de-AT"/>
              <a:t> </a:t>
            </a:r>
            <a:r>
              <a:rPr lang="de-AT" err="1"/>
              <a:t>already</a:t>
            </a:r>
            <a:r>
              <a:rPr lang="de-AT"/>
              <a:t> </a:t>
            </a:r>
            <a:r>
              <a:rPr lang="de-AT" err="1"/>
              <a:t>know</a:t>
            </a:r>
            <a:r>
              <a:rPr lang="de-AT"/>
              <a:t> </a:t>
            </a:r>
            <a:r>
              <a:rPr lang="de-AT" err="1"/>
              <a:t>which</a:t>
            </a:r>
            <a:r>
              <a:rPr lang="de-AT"/>
              <a:t> </a:t>
            </a:r>
            <a:r>
              <a:rPr lang="de-AT" err="1"/>
              <a:t>courses</a:t>
            </a:r>
            <a:r>
              <a:rPr lang="de-AT"/>
              <a:t> </a:t>
            </a:r>
            <a:r>
              <a:rPr lang="de-AT" err="1"/>
              <a:t>you</a:t>
            </a:r>
            <a:r>
              <a:rPr lang="de-AT"/>
              <a:t> </a:t>
            </a:r>
            <a:r>
              <a:rPr lang="de-AT" err="1"/>
              <a:t>need</a:t>
            </a:r>
            <a:r>
              <a:rPr lang="de-AT"/>
              <a:t> </a:t>
            </a:r>
            <a:r>
              <a:rPr lang="de-AT" err="1"/>
              <a:t>to</a:t>
            </a:r>
            <a:r>
              <a:rPr lang="de-AT"/>
              <a:t> catch </a:t>
            </a:r>
            <a:r>
              <a:rPr lang="de-AT" err="1"/>
              <a:t>up</a:t>
            </a:r>
            <a:r>
              <a:rPr lang="de-AT"/>
              <a:t> – </a:t>
            </a:r>
            <a:r>
              <a:rPr lang="de-AT" b="1"/>
              <a:t>IMPORTANT</a:t>
            </a:r>
            <a:r>
              <a:rPr lang="de-AT"/>
              <a:t> </a:t>
            </a:r>
            <a:r>
              <a:rPr lang="de-AT" err="1"/>
              <a:t>you</a:t>
            </a:r>
            <a:r>
              <a:rPr lang="de-AT"/>
              <a:t> </a:t>
            </a:r>
            <a:r>
              <a:rPr lang="de-AT" err="1"/>
              <a:t>need</a:t>
            </a:r>
            <a:r>
              <a:rPr lang="de-AT"/>
              <a:t> </a:t>
            </a:r>
            <a:r>
              <a:rPr lang="de-AT" err="1"/>
              <a:t>to</a:t>
            </a:r>
            <a:r>
              <a:rPr lang="de-AT"/>
              <a:t> </a:t>
            </a:r>
            <a:r>
              <a:rPr lang="de-AT" err="1"/>
              <a:t>inform</a:t>
            </a:r>
            <a:r>
              <a:rPr lang="de-AT"/>
              <a:t> </a:t>
            </a:r>
            <a:r>
              <a:rPr lang="de-AT" err="1"/>
              <a:t>the</a:t>
            </a:r>
            <a:r>
              <a:rPr lang="de-AT"/>
              <a:t> "Prüfungsreferat - </a:t>
            </a:r>
            <a:r>
              <a:rPr lang="de-AT" err="1"/>
              <a:t>Sowi</a:t>
            </a:r>
            <a:r>
              <a:rPr lang="de-AT"/>
              <a:t>" </a:t>
            </a:r>
            <a:r>
              <a:rPr lang="de-AT" err="1"/>
              <a:t>by</a:t>
            </a:r>
            <a:r>
              <a:rPr lang="de-AT"/>
              <a:t> </a:t>
            </a:r>
            <a:r>
              <a:rPr lang="de-AT" err="1"/>
              <a:t>yourself</a:t>
            </a:r>
            <a:r>
              <a:rPr lang="de-AT"/>
              <a:t> </a:t>
            </a:r>
            <a:r>
              <a:rPr lang="de-AT" err="1"/>
              <a:t>when</a:t>
            </a:r>
            <a:r>
              <a:rPr lang="de-AT"/>
              <a:t> </a:t>
            </a:r>
            <a:r>
              <a:rPr lang="de-AT" err="1"/>
              <a:t>you</a:t>
            </a:r>
            <a:r>
              <a:rPr lang="de-AT"/>
              <a:t> </a:t>
            </a:r>
            <a:r>
              <a:rPr lang="de-AT" err="1"/>
              <a:t>have</a:t>
            </a:r>
            <a:r>
              <a:rPr lang="de-AT"/>
              <a:t> </a:t>
            </a:r>
            <a:r>
              <a:rPr lang="de-AT" err="1"/>
              <a:t>completed</a:t>
            </a:r>
            <a:r>
              <a:rPr lang="de-AT"/>
              <a:t> </a:t>
            </a:r>
            <a:r>
              <a:rPr lang="de-AT" err="1"/>
              <a:t>these</a:t>
            </a:r>
            <a:r>
              <a:rPr lang="de-AT"/>
              <a:t>.</a:t>
            </a:r>
          </a:p>
          <a:p>
            <a:pPr marL="171450" indent="-171450">
              <a:buFont typeface="Arial"/>
              <a:buChar char="•"/>
            </a:pPr>
            <a:r>
              <a:rPr lang="de-AT" err="1"/>
              <a:t>Viorela</a:t>
            </a:r>
            <a:r>
              <a:rPr lang="de-AT"/>
              <a:t> wird ab da dabei sein, da könnte man nochmal die Frage stellen, ob alle ihre passenden Kurse haben oder noch Fragen haben</a:t>
            </a:r>
          </a:p>
        </p:txBody>
      </p:sp>
      <p:sp>
        <p:nvSpPr>
          <p:cNvPr id="4" name="Foliennummernplatzhalter 3"/>
          <p:cNvSpPr>
            <a:spLocks noGrp="1"/>
          </p:cNvSpPr>
          <p:nvPr>
            <p:ph type="sldNum" sz="quarter" idx="5"/>
          </p:nvPr>
        </p:nvSpPr>
        <p:spPr/>
        <p:txBody>
          <a:bodyPr/>
          <a:lstStyle/>
          <a:p>
            <a:fld id="{5CB87C58-99DD-4DC7-8816-2C2286A30979}" type="slidenum">
              <a:rPr lang="de-AT" smtClean="0"/>
              <a:t>11</a:t>
            </a:fld>
            <a:endParaRPr lang="de-AT"/>
          </a:p>
        </p:txBody>
      </p:sp>
    </p:spTree>
    <p:extLst>
      <p:ext uri="{BB962C8B-B14F-4D97-AF65-F5344CB8AC3E}">
        <p14:creationId xmlns:p14="http://schemas.microsoft.com/office/powerpoint/2010/main" val="2560658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atin typeface="Calibri"/>
                <a:ea typeface="Calibri"/>
                <a:cs typeface="Calibri"/>
              </a:rPr>
              <a:t>In general the </a:t>
            </a:r>
            <a:r>
              <a:rPr lang="en-US" err="1">
                <a:latin typeface="Calibri"/>
                <a:ea typeface="Calibri"/>
                <a:cs typeface="Calibri"/>
              </a:rPr>
              <a:t>curiculum</a:t>
            </a:r>
            <a:r>
              <a:rPr lang="en-US">
                <a:latin typeface="Calibri"/>
                <a:ea typeface="Calibri"/>
                <a:cs typeface="Calibri"/>
              </a:rPr>
              <a:t> is split up in compulsory modules and elective modules. </a:t>
            </a:r>
          </a:p>
          <a:p>
            <a:endParaRPr lang="en-US">
              <a:latin typeface="Calibri"/>
              <a:ea typeface="Calibri"/>
              <a:cs typeface="Calibri"/>
            </a:endParaRPr>
          </a:p>
          <a:p>
            <a:r>
              <a:rPr lang="en-US">
                <a:latin typeface="Calibri"/>
                <a:ea typeface="Calibri"/>
                <a:cs typeface="Calibri"/>
              </a:rPr>
              <a:t>In the compulsory modules you will learn about media theory, scientific work (interviews, experiments, data analysis R etc.) and current discourses e.g. AI, platforms, online political </a:t>
            </a:r>
            <a:r>
              <a:rPr lang="en-US" err="1">
                <a:latin typeface="Calibri"/>
                <a:ea typeface="Calibri"/>
                <a:cs typeface="Calibri"/>
              </a:rPr>
              <a:t>discorse</a:t>
            </a:r>
            <a:r>
              <a:rPr lang="en-US">
                <a:latin typeface="Calibri"/>
                <a:ea typeface="Calibri"/>
                <a:cs typeface="Calibri"/>
              </a:rPr>
              <a:t>, fake news etc. </a:t>
            </a:r>
          </a:p>
          <a:p>
            <a:endParaRPr lang="en-US">
              <a:latin typeface="Calibri"/>
              <a:ea typeface="Calibri"/>
              <a:cs typeface="Calibri"/>
            </a:endParaRPr>
          </a:p>
          <a:p>
            <a:r>
              <a:rPr lang="en-US">
                <a:latin typeface="Calibri"/>
                <a:ea typeface="Calibri"/>
                <a:cs typeface="Calibri"/>
              </a:rPr>
              <a:t>You can choose your elective modules freely and follow your interests. There are three different types of elective modules: election packages (Minors), interdisciplinary and internships. Lisa will explain the regularities about the combination of the elective module to you afterwards. </a:t>
            </a:r>
          </a:p>
          <a:p>
            <a:endParaRPr lang="en-US">
              <a:latin typeface="Calibri"/>
              <a:ea typeface="Calibri"/>
              <a:cs typeface="Calibri"/>
            </a:endParaRPr>
          </a:p>
          <a:p>
            <a:r>
              <a:rPr lang="en-US">
                <a:latin typeface="Calibri"/>
                <a:ea typeface="Calibri"/>
                <a:cs typeface="Calibri"/>
              </a:rPr>
              <a:t>If you want to go further in the direction of media in a journalistic context, a lot of students recommend the election package/minor "Media practice" </a:t>
            </a:r>
          </a:p>
        </p:txBody>
      </p:sp>
      <p:sp>
        <p:nvSpPr>
          <p:cNvPr id="4" name="Foliennummernplatzhalter 3"/>
          <p:cNvSpPr>
            <a:spLocks noGrp="1"/>
          </p:cNvSpPr>
          <p:nvPr>
            <p:ph type="sldNum" sz="quarter" idx="5"/>
          </p:nvPr>
        </p:nvSpPr>
        <p:spPr/>
        <p:txBody>
          <a:bodyPr/>
          <a:lstStyle/>
          <a:p>
            <a:fld id="{5CB87C58-99DD-4DC7-8816-2C2286A30979}" type="slidenum">
              <a:rPr lang="de-AT" smtClean="0"/>
              <a:t>12</a:t>
            </a:fld>
            <a:endParaRPr lang="de-AT"/>
          </a:p>
        </p:txBody>
      </p:sp>
    </p:spTree>
    <p:extLst>
      <p:ext uri="{BB962C8B-B14F-4D97-AF65-F5344CB8AC3E}">
        <p14:creationId xmlns:p14="http://schemas.microsoft.com/office/powerpoint/2010/main" val="4102794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a:latin typeface="Calibri"/>
                <a:ea typeface="Calibri"/>
                <a:cs typeface="Calibri"/>
              </a:rPr>
              <a:t>A lot of the master students are already working in suitable jobs or did an internship. To give you an idea of what to do after the masters program, this could be possible working areas: </a:t>
            </a:r>
          </a:p>
          <a:p>
            <a:endParaRPr lang="en-US">
              <a:latin typeface="Calibri"/>
              <a:ea typeface="Calibri"/>
              <a:cs typeface="Calibri"/>
            </a:endParaRPr>
          </a:p>
          <a:p>
            <a:r>
              <a:rPr lang="en-US">
                <a:latin typeface="Calibri"/>
                <a:ea typeface="Calibri"/>
                <a:cs typeface="Calibri"/>
              </a:rPr>
              <a:t>PhD </a:t>
            </a:r>
            <a:r>
              <a:rPr lang="en-US" err="1">
                <a:latin typeface="Calibri"/>
                <a:ea typeface="Calibri"/>
                <a:cs typeface="Calibri"/>
              </a:rPr>
              <a:t>kann</a:t>
            </a:r>
            <a:r>
              <a:rPr lang="en-US">
                <a:latin typeface="Calibri"/>
                <a:ea typeface="Calibri"/>
                <a:cs typeface="Calibri"/>
              </a:rPr>
              <a:t> </a:t>
            </a:r>
            <a:r>
              <a:rPr lang="en-US" err="1">
                <a:latin typeface="Calibri"/>
                <a:ea typeface="Calibri"/>
                <a:cs typeface="Calibri"/>
              </a:rPr>
              <a:t>evtl</a:t>
            </a:r>
            <a:r>
              <a:rPr lang="en-US">
                <a:latin typeface="Calibri"/>
                <a:ea typeface="Calibri"/>
                <a:cs typeface="Calibri"/>
              </a:rPr>
              <a:t> die Viorela </a:t>
            </a:r>
            <a:r>
              <a:rPr lang="en-US" err="1">
                <a:latin typeface="Calibri"/>
                <a:ea typeface="Calibri"/>
                <a:cs typeface="Calibri"/>
              </a:rPr>
              <a:t>kurz</a:t>
            </a:r>
            <a:r>
              <a:rPr lang="en-US">
                <a:latin typeface="Calibri"/>
                <a:ea typeface="Calibri"/>
                <a:cs typeface="Calibri"/>
              </a:rPr>
              <a:t> was </a:t>
            </a:r>
            <a:r>
              <a:rPr lang="en-US" err="1">
                <a:latin typeface="Calibri"/>
                <a:ea typeface="Calibri"/>
                <a:cs typeface="Calibri"/>
              </a:rPr>
              <a:t>dazu</a:t>
            </a:r>
            <a:r>
              <a:rPr lang="en-US">
                <a:latin typeface="Calibri"/>
                <a:ea typeface="Calibri"/>
                <a:cs typeface="Calibri"/>
              </a:rPr>
              <a:t> </a:t>
            </a:r>
            <a:r>
              <a:rPr lang="en-US" err="1">
                <a:latin typeface="Calibri"/>
                <a:ea typeface="Calibri"/>
                <a:cs typeface="Calibri"/>
              </a:rPr>
              <a:t>sagen</a:t>
            </a:r>
          </a:p>
        </p:txBody>
      </p:sp>
      <p:sp>
        <p:nvSpPr>
          <p:cNvPr id="4" name="Foliennummernplatzhalter 3"/>
          <p:cNvSpPr>
            <a:spLocks noGrp="1"/>
          </p:cNvSpPr>
          <p:nvPr>
            <p:ph type="sldNum" sz="quarter" idx="5"/>
          </p:nvPr>
        </p:nvSpPr>
        <p:spPr/>
        <p:txBody>
          <a:bodyPr/>
          <a:lstStyle/>
          <a:p>
            <a:fld id="{5CB87C58-99DD-4DC7-8816-2C2286A30979}" type="slidenum">
              <a:rPr lang="de-AT" smtClean="0"/>
              <a:t>13</a:t>
            </a:fld>
            <a:endParaRPr lang="de-AT"/>
          </a:p>
        </p:txBody>
      </p:sp>
    </p:spTree>
    <p:extLst>
      <p:ext uri="{BB962C8B-B14F-4D97-AF65-F5344CB8AC3E}">
        <p14:creationId xmlns:p14="http://schemas.microsoft.com/office/powerpoint/2010/main" val="2958913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D6F5-A9D4-C22B-732C-A31A172FB93C}"/>
              </a:ext>
            </a:extLst>
          </p:cNvPr>
          <p:cNvSpPr>
            <a:spLocks noGrp="1"/>
          </p:cNvSpPr>
          <p:nvPr>
            <p:ph type="ctrTitle"/>
          </p:nvPr>
        </p:nvSpPr>
        <p:spPr>
          <a:xfrm>
            <a:off x="1524000" y="1122363"/>
            <a:ext cx="9144000" cy="2209393"/>
          </a:xfrm>
        </p:spPr>
        <p:txBody>
          <a:bodyPr anchor="b">
            <a:normAutofit/>
          </a:bodyPr>
          <a:lstStyle>
            <a:lvl1pPr algn="ctr">
              <a:defRPr sz="3600"/>
            </a:lvl1pPr>
          </a:lstStyle>
          <a:p>
            <a:r>
              <a:rPr lang="en-US"/>
              <a:t>Click to edit Master title style</a:t>
            </a:r>
          </a:p>
        </p:txBody>
      </p:sp>
      <p:sp>
        <p:nvSpPr>
          <p:cNvPr id="3" name="Subtitle 2">
            <a:extLst>
              <a:ext uri="{FF2B5EF4-FFF2-40B4-BE49-F238E27FC236}">
                <a16:creationId xmlns:a16="http://schemas.microsoft.com/office/drawing/2014/main" id="{E11AFD6E-3459-290F-1147-F0C47ACEEA5B}"/>
              </a:ext>
            </a:extLst>
          </p:cNvPr>
          <p:cNvSpPr>
            <a:spLocks noGrp="1"/>
          </p:cNvSpPr>
          <p:nvPr>
            <p:ph type="subTitle" idx="1"/>
          </p:nvPr>
        </p:nvSpPr>
        <p:spPr>
          <a:xfrm>
            <a:off x="1524000" y="4346774"/>
            <a:ext cx="9144000" cy="1066890"/>
          </a:xfrm>
        </p:spPr>
        <p:txBody>
          <a:bodyPr anchor="t">
            <a:normAutofit/>
          </a:bodyPr>
          <a:lstStyle>
            <a:lvl1pPr marL="0" indent="0" algn="ctr">
              <a:buNone/>
              <a:defRPr sz="1600" cap="all" spc="300" baseline="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4674D3-6FB9-5549-B0F2-FD61E82D1FF1}"/>
              </a:ext>
            </a:extLst>
          </p:cNvPr>
          <p:cNvSpPr>
            <a:spLocks noGrp="1"/>
          </p:cNvSpPr>
          <p:nvPr>
            <p:ph type="dt" sz="half" idx="10"/>
          </p:nvPr>
        </p:nvSpPr>
        <p:spPr/>
        <p:txBody>
          <a:bodyPr/>
          <a:lstStyle/>
          <a:p>
            <a:fld id="{807E39B8-A7CB-4B82-AC0C-44B99F546761}" type="datetimeFigureOut">
              <a:rPr lang="en-US" dirty="0"/>
              <a:t>10/5/2024</a:t>
            </a:fld>
            <a:endParaRPr lang="en-US"/>
          </a:p>
        </p:txBody>
      </p:sp>
      <p:sp>
        <p:nvSpPr>
          <p:cNvPr id="5" name="Footer Placeholder 4">
            <a:extLst>
              <a:ext uri="{FF2B5EF4-FFF2-40B4-BE49-F238E27FC236}">
                <a16:creationId xmlns:a16="http://schemas.microsoft.com/office/drawing/2014/main" id="{AB239BBC-C979-2C77-493E-CF5498AEB5DB}"/>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53813B7E-A51C-D9CD-2189-650A9D63BFF9}"/>
              </a:ext>
            </a:extLst>
          </p:cNvPr>
          <p:cNvSpPr>
            <a:spLocks noGrp="1"/>
          </p:cNvSpPr>
          <p:nvPr>
            <p:ph type="sldNum" sz="quarter" idx="12"/>
          </p:nvPr>
        </p:nvSpPr>
        <p:spPr/>
        <p:txBody>
          <a:bodyPr/>
          <a:lstStyle/>
          <a:p>
            <a:fld id="{5E4DE196-8A13-4FF7-A07E-102851959EAB}" type="slidenum">
              <a:rPr lang="en-US" dirty="0"/>
              <a:t>‹Nr.›</a:t>
            </a:fld>
            <a:endParaRPr lang="en-US"/>
          </a:p>
        </p:txBody>
      </p:sp>
    </p:spTree>
    <p:extLst>
      <p:ext uri="{BB962C8B-B14F-4D97-AF65-F5344CB8AC3E}">
        <p14:creationId xmlns:p14="http://schemas.microsoft.com/office/powerpoint/2010/main" val="20810291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990AE-F72C-4C2E-E2D0-7A8D7EEF08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41B46D-142E-8C8E-C4F4-B6B1586A6F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D92E3-36AD-2615-0166-6B73C34F10FA}"/>
              </a:ext>
            </a:extLst>
          </p:cNvPr>
          <p:cNvSpPr>
            <a:spLocks noGrp="1"/>
          </p:cNvSpPr>
          <p:nvPr>
            <p:ph type="dt" sz="half" idx="10"/>
          </p:nvPr>
        </p:nvSpPr>
        <p:spPr/>
        <p:txBody>
          <a:bodyPr/>
          <a:lstStyle/>
          <a:p>
            <a:fld id="{01742F6F-0846-489A-A4BC-61B476BE2887}" type="datetimeFigureOut">
              <a:rPr lang="en-US" dirty="0"/>
              <a:t>10/5/2024</a:t>
            </a:fld>
            <a:endParaRPr lang="en-US"/>
          </a:p>
        </p:txBody>
      </p:sp>
      <p:sp>
        <p:nvSpPr>
          <p:cNvPr id="5" name="Footer Placeholder 4">
            <a:extLst>
              <a:ext uri="{FF2B5EF4-FFF2-40B4-BE49-F238E27FC236}">
                <a16:creationId xmlns:a16="http://schemas.microsoft.com/office/drawing/2014/main" id="{F10BFB69-319D-2284-2734-217160D396D7}"/>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1A6883B0-C775-5BD2-8EC6-A41D19BCA156}"/>
              </a:ext>
            </a:extLst>
          </p:cNvPr>
          <p:cNvSpPr>
            <a:spLocks noGrp="1"/>
          </p:cNvSpPr>
          <p:nvPr>
            <p:ph type="sldNum" sz="quarter" idx="12"/>
          </p:nvPr>
        </p:nvSpPr>
        <p:spPr/>
        <p:txBody>
          <a:bodyPr/>
          <a:lstStyle/>
          <a:p>
            <a:fld id="{5E4DE196-8A13-4FF7-A07E-102851959EAB}" type="slidenum">
              <a:rPr lang="en-US" dirty="0"/>
              <a:t>‹Nr.›</a:t>
            </a:fld>
            <a:endParaRPr lang="en-US"/>
          </a:p>
        </p:txBody>
      </p:sp>
    </p:spTree>
    <p:extLst>
      <p:ext uri="{BB962C8B-B14F-4D97-AF65-F5344CB8AC3E}">
        <p14:creationId xmlns:p14="http://schemas.microsoft.com/office/powerpoint/2010/main" val="3333347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040463-6D41-8D45-088A-540B0D18838A}"/>
              </a:ext>
            </a:extLst>
          </p:cNvPr>
          <p:cNvSpPr>
            <a:spLocks noGrp="1"/>
          </p:cNvSpPr>
          <p:nvPr>
            <p:ph type="title" orient="vert"/>
          </p:nvPr>
        </p:nvSpPr>
        <p:spPr>
          <a:xfrm>
            <a:off x="8724900" y="592281"/>
            <a:ext cx="2628900" cy="558468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B5F2276-7F04-F3F7-E3CE-F81C8DC637DC}"/>
              </a:ext>
            </a:extLst>
          </p:cNvPr>
          <p:cNvSpPr>
            <a:spLocks noGrp="1"/>
          </p:cNvSpPr>
          <p:nvPr>
            <p:ph type="body" orient="vert" idx="1"/>
          </p:nvPr>
        </p:nvSpPr>
        <p:spPr>
          <a:xfrm>
            <a:off x="838200" y="592281"/>
            <a:ext cx="7734300" cy="558468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802BF-9E0C-3251-8FAE-81F07DB05344}"/>
              </a:ext>
            </a:extLst>
          </p:cNvPr>
          <p:cNvSpPr>
            <a:spLocks noGrp="1"/>
          </p:cNvSpPr>
          <p:nvPr>
            <p:ph type="dt" sz="half" idx="10"/>
          </p:nvPr>
        </p:nvSpPr>
        <p:spPr/>
        <p:txBody>
          <a:bodyPr/>
          <a:lstStyle/>
          <a:p>
            <a:fld id="{B229DF21-A340-467A-94AB-9502647BB771}" type="datetimeFigureOut">
              <a:rPr lang="en-US" dirty="0"/>
              <a:t>10/5/2024</a:t>
            </a:fld>
            <a:endParaRPr lang="en-US"/>
          </a:p>
        </p:txBody>
      </p:sp>
      <p:sp>
        <p:nvSpPr>
          <p:cNvPr id="5" name="Footer Placeholder 4">
            <a:extLst>
              <a:ext uri="{FF2B5EF4-FFF2-40B4-BE49-F238E27FC236}">
                <a16:creationId xmlns:a16="http://schemas.microsoft.com/office/drawing/2014/main" id="{329F1754-5B8F-A9FA-E8B1-06E04CE283D5}"/>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5F01E6A8-5139-ECD4-CC0C-32FFC6741000}"/>
              </a:ext>
            </a:extLst>
          </p:cNvPr>
          <p:cNvSpPr>
            <a:spLocks noGrp="1"/>
          </p:cNvSpPr>
          <p:nvPr>
            <p:ph type="sldNum" sz="quarter" idx="12"/>
          </p:nvPr>
        </p:nvSpPr>
        <p:spPr/>
        <p:txBody>
          <a:bodyPr/>
          <a:lstStyle/>
          <a:p>
            <a:fld id="{5E4DE196-8A13-4FF7-A07E-102851959EAB}" type="slidenum">
              <a:rPr lang="en-US" dirty="0"/>
              <a:t>‹Nr.›</a:t>
            </a:fld>
            <a:endParaRPr lang="en-US"/>
          </a:p>
        </p:txBody>
      </p:sp>
    </p:spTree>
    <p:extLst>
      <p:ext uri="{BB962C8B-B14F-4D97-AF65-F5344CB8AC3E}">
        <p14:creationId xmlns:p14="http://schemas.microsoft.com/office/powerpoint/2010/main" val="83654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155F0-A6D4-C39B-394F-0B16E9C9CE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D1860F-B260-57CE-E12B-2C94860319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45C9F-D94D-E5D3-B73A-20621FA536D5}"/>
              </a:ext>
            </a:extLst>
          </p:cNvPr>
          <p:cNvSpPr>
            <a:spLocks noGrp="1"/>
          </p:cNvSpPr>
          <p:nvPr>
            <p:ph type="dt" sz="half" idx="10"/>
          </p:nvPr>
        </p:nvSpPr>
        <p:spPr/>
        <p:txBody>
          <a:bodyPr/>
          <a:lstStyle/>
          <a:p>
            <a:fld id="{FE7E3940-CA92-4FEE-A698-62CF7BC5AC36}" type="datetimeFigureOut">
              <a:rPr lang="en-US" dirty="0"/>
              <a:t>10/5/2024</a:t>
            </a:fld>
            <a:endParaRPr lang="en-US"/>
          </a:p>
        </p:txBody>
      </p:sp>
      <p:sp>
        <p:nvSpPr>
          <p:cNvPr id="5" name="Footer Placeholder 4">
            <a:extLst>
              <a:ext uri="{FF2B5EF4-FFF2-40B4-BE49-F238E27FC236}">
                <a16:creationId xmlns:a16="http://schemas.microsoft.com/office/drawing/2014/main" id="{E5FAB243-BB42-966A-4708-15C9B11D6885}"/>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D5C3A3BD-2CC5-03D3-4CD6-E31A55BA2D23}"/>
              </a:ext>
            </a:extLst>
          </p:cNvPr>
          <p:cNvSpPr>
            <a:spLocks noGrp="1"/>
          </p:cNvSpPr>
          <p:nvPr>
            <p:ph type="sldNum" sz="quarter" idx="12"/>
          </p:nvPr>
        </p:nvSpPr>
        <p:spPr/>
        <p:txBody>
          <a:bodyPr/>
          <a:lstStyle/>
          <a:p>
            <a:fld id="{5E4DE196-8A13-4FF7-A07E-102851959EAB}" type="slidenum">
              <a:rPr lang="en-US" dirty="0"/>
              <a:t>‹Nr.›</a:t>
            </a:fld>
            <a:endParaRPr lang="en-US"/>
          </a:p>
        </p:txBody>
      </p:sp>
    </p:spTree>
    <p:extLst>
      <p:ext uri="{BB962C8B-B14F-4D97-AF65-F5344CB8AC3E}">
        <p14:creationId xmlns:p14="http://schemas.microsoft.com/office/powerpoint/2010/main" val="1455417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D8633-AC3B-E617-1C54-84932DDD72E5}"/>
              </a:ext>
            </a:extLst>
          </p:cNvPr>
          <p:cNvSpPr>
            <a:spLocks noGrp="1"/>
          </p:cNvSpPr>
          <p:nvPr>
            <p:ph type="title"/>
          </p:nvPr>
        </p:nvSpPr>
        <p:spPr>
          <a:xfrm>
            <a:off x="1474236" y="1514688"/>
            <a:ext cx="8584164" cy="3138875"/>
          </a:xfrm>
        </p:spPr>
        <p:txBody>
          <a:bodyPr anchor="b">
            <a:normAutofit/>
          </a:bodyPr>
          <a:lstStyle>
            <a:lvl1pPr>
              <a:defRPr sz="3600" cap="all" spc="300" baseline="0"/>
            </a:lvl1pPr>
          </a:lstStyle>
          <a:p>
            <a:r>
              <a:rPr lang="en-US"/>
              <a:t>Click to edit Master title style</a:t>
            </a:r>
          </a:p>
        </p:txBody>
      </p:sp>
      <p:sp>
        <p:nvSpPr>
          <p:cNvPr id="3" name="Text Placeholder 2">
            <a:extLst>
              <a:ext uri="{FF2B5EF4-FFF2-40B4-BE49-F238E27FC236}">
                <a16:creationId xmlns:a16="http://schemas.microsoft.com/office/drawing/2014/main" id="{CF68C242-ECAB-AEC3-7E9B-F9854AF31CD2}"/>
              </a:ext>
            </a:extLst>
          </p:cNvPr>
          <p:cNvSpPr>
            <a:spLocks noGrp="1"/>
          </p:cNvSpPr>
          <p:nvPr>
            <p:ph type="body" idx="1"/>
          </p:nvPr>
        </p:nvSpPr>
        <p:spPr>
          <a:xfrm>
            <a:off x="1474236" y="4963885"/>
            <a:ext cx="8584165" cy="1125765"/>
          </a:xfrm>
        </p:spPr>
        <p:txBody>
          <a:bodyPr>
            <a:normAutofit/>
          </a:bodyPr>
          <a:lstStyle>
            <a:lvl1pPr marL="0" indent="0">
              <a:buNone/>
              <a:defRPr sz="1600" cap="all" spc="300" baseline="0">
                <a:solidFill>
                  <a:schemeClr val="tx2"/>
                </a:solidFill>
              </a:defRPr>
            </a:lvl1pPr>
            <a:lvl2pPr marL="457200" indent="0">
              <a:buNone/>
              <a:defRPr sz="1600">
                <a:solidFill>
                  <a:schemeClr val="tx1">
                    <a:tint val="82000"/>
                  </a:schemeClr>
                </a:solidFill>
              </a:defRPr>
            </a:lvl2pPr>
            <a:lvl3pPr marL="914400" indent="0">
              <a:buNone/>
              <a:defRPr sz="16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0D9B82-EEF4-2CD7-61FE-BAFB2B96D641}"/>
              </a:ext>
            </a:extLst>
          </p:cNvPr>
          <p:cNvSpPr>
            <a:spLocks noGrp="1"/>
          </p:cNvSpPr>
          <p:nvPr>
            <p:ph type="dt" sz="half" idx="10"/>
          </p:nvPr>
        </p:nvSpPr>
        <p:spPr/>
        <p:txBody>
          <a:bodyPr/>
          <a:lstStyle/>
          <a:p>
            <a:fld id="{E33CD641-6C35-45D1-9313-2719E9EA8AD8}" type="datetimeFigureOut">
              <a:rPr lang="en-US" dirty="0"/>
              <a:t>10/5/2024</a:t>
            </a:fld>
            <a:endParaRPr lang="en-US"/>
          </a:p>
        </p:txBody>
      </p:sp>
      <p:sp>
        <p:nvSpPr>
          <p:cNvPr id="5" name="Footer Placeholder 4">
            <a:extLst>
              <a:ext uri="{FF2B5EF4-FFF2-40B4-BE49-F238E27FC236}">
                <a16:creationId xmlns:a16="http://schemas.microsoft.com/office/drawing/2014/main" id="{59A222B6-F7A8-70A5-B023-FCAD5D7C4BB1}"/>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4E85D758-2E38-8A8D-75BC-667F6A23B95B}"/>
              </a:ext>
            </a:extLst>
          </p:cNvPr>
          <p:cNvSpPr>
            <a:spLocks noGrp="1"/>
          </p:cNvSpPr>
          <p:nvPr>
            <p:ph type="sldNum" sz="quarter" idx="12"/>
          </p:nvPr>
        </p:nvSpPr>
        <p:spPr/>
        <p:txBody>
          <a:bodyPr/>
          <a:lstStyle/>
          <a:p>
            <a:fld id="{5E4DE196-8A13-4FF7-A07E-102851959EAB}" type="slidenum">
              <a:rPr lang="en-US" dirty="0"/>
              <a:t>‹Nr.›</a:t>
            </a:fld>
            <a:endParaRPr lang="en-US"/>
          </a:p>
        </p:txBody>
      </p:sp>
    </p:spTree>
    <p:extLst>
      <p:ext uri="{BB962C8B-B14F-4D97-AF65-F5344CB8AC3E}">
        <p14:creationId xmlns:p14="http://schemas.microsoft.com/office/powerpoint/2010/main" val="3966080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60DFF-11BD-F5F4-35D4-1986ABBD36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5D1279-E9A9-702E-144D-61114B788E88}"/>
              </a:ext>
            </a:extLst>
          </p:cNvPr>
          <p:cNvSpPr>
            <a:spLocks noGrp="1"/>
          </p:cNvSpPr>
          <p:nvPr>
            <p:ph sz="half" idx="1"/>
          </p:nvPr>
        </p:nvSpPr>
        <p:spPr>
          <a:xfrm>
            <a:off x="877824" y="2159175"/>
            <a:ext cx="4977453"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84E624-7A76-56EC-FA0D-E2AA8EF9B951}"/>
              </a:ext>
            </a:extLst>
          </p:cNvPr>
          <p:cNvSpPr>
            <a:spLocks noGrp="1"/>
          </p:cNvSpPr>
          <p:nvPr>
            <p:ph sz="half" idx="2"/>
          </p:nvPr>
        </p:nvSpPr>
        <p:spPr>
          <a:xfrm>
            <a:off x="6328391" y="2159175"/>
            <a:ext cx="4985785" cy="4017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D7DF5-30AD-AE47-D516-5CEE82770734}"/>
              </a:ext>
            </a:extLst>
          </p:cNvPr>
          <p:cNvSpPr>
            <a:spLocks noGrp="1"/>
          </p:cNvSpPr>
          <p:nvPr>
            <p:ph type="dt" sz="half" idx="10"/>
          </p:nvPr>
        </p:nvSpPr>
        <p:spPr/>
        <p:txBody>
          <a:bodyPr/>
          <a:lstStyle/>
          <a:p>
            <a:fld id="{35301268-3A74-4110-8F08-063DFB8BB885}" type="datetimeFigureOut">
              <a:rPr lang="en-US" dirty="0"/>
              <a:t>10/5/2024</a:t>
            </a:fld>
            <a:endParaRPr lang="en-US"/>
          </a:p>
        </p:txBody>
      </p:sp>
      <p:sp>
        <p:nvSpPr>
          <p:cNvPr id="6" name="Footer Placeholder 5">
            <a:extLst>
              <a:ext uri="{FF2B5EF4-FFF2-40B4-BE49-F238E27FC236}">
                <a16:creationId xmlns:a16="http://schemas.microsoft.com/office/drawing/2014/main" id="{8B05C503-B649-B083-6341-F6E376AF8C72}"/>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1E53EA35-CF5A-DB36-8B14-5C184B6F14D3}"/>
              </a:ext>
            </a:extLst>
          </p:cNvPr>
          <p:cNvSpPr>
            <a:spLocks noGrp="1"/>
          </p:cNvSpPr>
          <p:nvPr>
            <p:ph type="sldNum" sz="quarter" idx="12"/>
          </p:nvPr>
        </p:nvSpPr>
        <p:spPr/>
        <p:txBody>
          <a:bodyPr/>
          <a:lstStyle/>
          <a:p>
            <a:fld id="{5E4DE196-8A13-4FF7-A07E-102851959EAB}" type="slidenum">
              <a:rPr lang="en-US" dirty="0"/>
              <a:t>‹Nr.›</a:t>
            </a:fld>
            <a:endParaRPr lang="en-US"/>
          </a:p>
        </p:txBody>
      </p:sp>
    </p:spTree>
    <p:extLst>
      <p:ext uri="{BB962C8B-B14F-4D97-AF65-F5344CB8AC3E}">
        <p14:creationId xmlns:p14="http://schemas.microsoft.com/office/powerpoint/2010/main" val="211000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BA3D8-FDD9-329B-BCC6-BBF47F01BEE2}"/>
              </a:ext>
            </a:extLst>
          </p:cNvPr>
          <p:cNvSpPr>
            <a:spLocks noGrp="1"/>
          </p:cNvSpPr>
          <p:nvPr>
            <p:ph type="title"/>
          </p:nvPr>
        </p:nvSpPr>
        <p:spPr>
          <a:xfrm>
            <a:off x="881348" y="602671"/>
            <a:ext cx="10429303" cy="768928"/>
          </a:xfrm>
        </p:spPr>
        <p:txBody>
          <a:bodyPr/>
          <a:lstStyle/>
          <a:p>
            <a:r>
              <a:rPr lang="en-US"/>
              <a:t>Click to edit Master title style</a:t>
            </a:r>
          </a:p>
        </p:txBody>
      </p:sp>
      <p:sp>
        <p:nvSpPr>
          <p:cNvPr id="3" name="Text Placeholder 2">
            <a:extLst>
              <a:ext uri="{FF2B5EF4-FFF2-40B4-BE49-F238E27FC236}">
                <a16:creationId xmlns:a16="http://schemas.microsoft.com/office/drawing/2014/main" id="{82EEF7DC-0699-CB3C-A7CB-39035D89A4A5}"/>
              </a:ext>
            </a:extLst>
          </p:cNvPr>
          <p:cNvSpPr>
            <a:spLocks noGrp="1"/>
          </p:cNvSpPr>
          <p:nvPr>
            <p:ph type="body" idx="1"/>
          </p:nvPr>
        </p:nvSpPr>
        <p:spPr>
          <a:xfrm>
            <a:off x="881349" y="1696325"/>
            <a:ext cx="4963538" cy="647700"/>
          </a:xfrm>
        </p:spPr>
        <p:txBody>
          <a:bodyPr anchor="b">
            <a:noAutofit/>
          </a:bodyPr>
          <a:lstStyle>
            <a:lvl1pPr marL="0" indent="0">
              <a:buNone/>
              <a:defRPr sz="1400" b="1" cap="all" spc="300" baseline="0"/>
            </a:lvl1pPr>
            <a:lvl2pPr marL="457200" indent="0">
              <a:buNone/>
              <a:defRPr sz="1400" b="1"/>
            </a:lvl2pPr>
            <a:lvl3pPr marL="914400" indent="0">
              <a:buNone/>
              <a:defRPr sz="1400" b="1"/>
            </a:lvl3pPr>
            <a:lvl4pPr marL="1371600" indent="0">
              <a:buNone/>
              <a:defRPr sz="1400" b="1"/>
            </a:lvl4pPr>
            <a:lvl5pPr marL="1828800" indent="0">
              <a:buNone/>
              <a:defRPr sz="1400" b="1"/>
            </a:lvl5pPr>
            <a:lvl6pPr marL="2286000" indent="0">
              <a:buNone/>
              <a:defRPr sz="1400" b="1"/>
            </a:lvl6pPr>
            <a:lvl7pPr marL="2743200" indent="0">
              <a:buNone/>
              <a:defRPr sz="1400" b="1"/>
            </a:lvl7pPr>
            <a:lvl8pPr marL="3200400" indent="0">
              <a:buNone/>
              <a:defRPr sz="1400" b="1"/>
            </a:lvl8pPr>
            <a:lvl9pPr marL="3657600" indent="0">
              <a:buNone/>
              <a:defRPr sz="1400" b="1"/>
            </a:lvl9pPr>
          </a:lstStyle>
          <a:p>
            <a:pPr lvl="0"/>
            <a:r>
              <a:rPr lang="en-US"/>
              <a:t>Click to edit Master text styles</a:t>
            </a:r>
          </a:p>
        </p:txBody>
      </p:sp>
      <p:sp>
        <p:nvSpPr>
          <p:cNvPr id="4" name="Content Placeholder 3">
            <a:extLst>
              <a:ext uri="{FF2B5EF4-FFF2-40B4-BE49-F238E27FC236}">
                <a16:creationId xmlns:a16="http://schemas.microsoft.com/office/drawing/2014/main" id="{D252EB40-99E1-CCA4-BAFA-F51AA56CF295}"/>
              </a:ext>
            </a:extLst>
          </p:cNvPr>
          <p:cNvSpPr>
            <a:spLocks noGrp="1"/>
          </p:cNvSpPr>
          <p:nvPr>
            <p:ph sz="half" idx="2"/>
          </p:nvPr>
        </p:nvSpPr>
        <p:spPr>
          <a:xfrm>
            <a:off x="881349" y="2344025"/>
            <a:ext cx="4963538" cy="3833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38979BC-6B50-751D-D569-F360938B05C8}"/>
              </a:ext>
            </a:extLst>
          </p:cNvPr>
          <p:cNvSpPr>
            <a:spLocks noGrp="1"/>
          </p:cNvSpPr>
          <p:nvPr>
            <p:ph type="body" sz="quarter" idx="3"/>
          </p:nvPr>
        </p:nvSpPr>
        <p:spPr>
          <a:xfrm>
            <a:off x="6322669" y="1696325"/>
            <a:ext cx="4987982" cy="647700"/>
          </a:xfrm>
        </p:spPr>
        <p:txBody>
          <a:bodyPr anchor="b">
            <a:noAutofit/>
          </a:bodyPr>
          <a:lstStyle>
            <a:lvl1pPr marL="0" indent="0">
              <a:buNone/>
              <a:defRPr sz="1400" b="1" cap="all" spc="300" baseline="0"/>
            </a:lvl1pPr>
            <a:lvl2pPr marL="457200" indent="0">
              <a:buNone/>
              <a:defRPr sz="1400" b="1"/>
            </a:lvl2pPr>
            <a:lvl3pPr marL="914400" indent="0">
              <a:buNone/>
              <a:defRPr sz="1400" b="1"/>
            </a:lvl3pPr>
            <a:lvl4pPr marL="1371600" indent="0">
              <a:buNone/>
              <a:defRPr sz="1400" b="1"/>
            </a:lvl4pPr>
            <a:lvl5pPr marL="1828800" indent="0">
              <a:buNone/>
              <a:defRPr sz="1400" b="1"/>
            </a:lvl5pPr>
            <a:lvl6pPr marL="2286000" indent="0">
              <a:buNone/>
              <a:defRPr sz="1400" b="1"/>
            </a:lvl6pPr>
            <a:lvl7pPr marL="2743200" indent="0">
              <a:buNone/>
              <a:defRPr sz="1400" b="1"/>
            </a:lvl7pPr>
            <a:lvl8pPr marL="3200400" indent="0">
              <a:buNone/>
              <a:defRPr sz="1400" b="1"/>
            </a:lvl8pPr>
            <a:lvl9pPr marL="3657600" indent="0">
              <a:buNone/>
              <a:defRPr sz="1400" b="1"/>
            </a:lvl9pPr>
          </a:lstStyle>
          <a:p>
            <a:pPr lvl="0"/>
            <a:r>
              <a:rPr lang="en-US"/>
              <a:t>Click to edit Master text styles</a:t>
            </a:r>
          </a:p>
        </p:txBody>
      </p:sp>
      <p:sp>
        <p:nvSpPr>
          <p:cNvPr id="6" name="Content Placeholder 5">
            <a:extLst>
              <a:ext uri="{FF2B5EF4-FFF2-40B4-BE49-F238E27FC236}">
                <a16:creationId xmlns:a16="http://schemas.microsoft.com/office/drawing/2014/main" id="{84A3A26F-230E-2D25-6BDC-6ECA00FAEFD5}"/>
              </a:ext>
            </a:extLst>
          </p:cNvPr>
          <p:cNvSpPr>
            <a:spLocks noGrp="1"/>
          </p:cNvSpPr>
          <p:nvPr>
            <p:ph sz="quarter" idx="4"/>
          </p:nvPr>
        </p:nvSpPr>
        <p:spPr>
          <a:xfrm>
            <a:off x="6322669" y="2344025"/>
            <a:ext cx="4987982" cy="38333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182A01-DE7C-3BA4-96FF-CDEF2F608FCA}"/>
              </a:ext>
            </a:extLst>
          </p:cNvPr>
          <p:cNvSpPr>
            <a:spLocks noGrp="1"/>
          </p:cNvSpPr>
          <p:nvPr>
            <p:ph type="dt" sz="half" idx="10"/>
          </p:nvPr>
        </p:nvSpPr>
        <p:spPr/>
        <p:txBody>
          <a:bodyPr/>
          <a:lstStyle/>
          <a:p>
            <a:fld id="{BF91C1AF-C1FB-48A7-98B4-E595E63F6614}" type="datetimeFigureOut">
              <a:rPr lang="en-US" dirty="0"/>
              <a:t>10/5/2024</a:t>
            </a:fld>
            <a:endParaRPr lang="en-US"/>
          </a:p>
        </p:txBody>
      </p:sp>
      <p:sp>
        <p:nvSpPr>
          <p:cNvPr id="8" name="Footer Placeholder 7">
            <a:extLst>
              <a:ext uri="{FF2B5EF4-FFF2-40B4-BE49-F238E27FC236}">
                <a16:creationId xmlns:a16="http://schemas.microsoft.com/office/drawing/2014/main" id="{6FCAA828-0166-8ECD-BCE8-654BEFDD7155}"/>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7690C0D2-459A-04AA-FD90-7687D2FE8A9D}"/>
              </a:ext>
            </a:extLst>
          </p:cNvPr>
          <p:cNvSpPr>
            <a:spLocks noGrp="1"/>
          </p:cNvSpPr>
          <p:nvPr>
            <p:ph type="sldNum" sz="quarter" idx="12"/>
          </p:nvPr>
        </p:nvSpPr>
        <p:spPr/>
        <p:txBody>
          <a:bodyPr/>
          <a:lstStyle/>
          <a:p>
            <a:fld id="{5E4DE196-8A13-4FF7-A07E-102851959EAB}" type="slidenum">
              <a:rPr lang="en-US" dirty="0"/>
              <a:t>‹Nr.›</a:t>
            </a:fld>
            <a:endParaRPr lang="en-US"/>
          </a:p>
        </p:txBody>
      </p:sp>
    </p:spTree>
    <p:extLst>
      <p:ext uri="{BB962C8B-B14F-4D97-AF65-F5344CB8AC3E}">
        <p14:creationId xmlns:p14="http://schemas.microsoft.com/office/powerpoint/2010/main" val="1320315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549F-FA71-857F-E02E-3CB63CE683E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F569611-F911-D3D4-B613-ACCDA56C45D2}"/>
              </a:ext>
            </a:extLst>
          </p:cNvPr>
          <p:cNvSpPr>
            <a:spLocks noGrp="1"/>
          </p:cNvSpPr>
          <p:nvPr>
            <p:ph type="dt" sz="half" idx="10"/>
          </p:nvPr>
        </p:nvSpPr>
        <p:spPr/>
        <p:txBody>
          <a:bodyPr/>
          <a:lstStyle/>
          <a:p>
            <a:fld id="{97144C44-5F8C-4BEA-BBCE-8694F126DC43}" type="datetimeFigureOut">
              <a:rPr lang="en-US" dirty="0"/>
              <a:t>10/5/2024</a:t>
            </a:fld>
            <a:endParaRPr lang="en-US"/>
          </a:p>
        </p:txBody>
      </p:sp>
      <p:sp>
        <p:nvSpPr>
          <p:cNvPr id="4" name="Footer Placeholder 3">
            <a:extLst>
              <a:ext uri="{FF2B5EF4-FFF2-40B4-BE49-F238E27FC236}">
                <a16:creationId xmlns:a16="http://schemas.microsoft.com/office/drawing/2014/main" id="{F6EA1961-0B6B-8FEB-F2CB-C42E90EF2DFD}"/>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F42AA80E-3139-9F1B-9C3E-2A76628CF4F8}"/>
              </a:ext>
            </a:extLst>
          </p:cNvPr>
          <p:cNvSpPr>
            <a:spLocks noGrp="1"/>
          </p:cNvSpPr>
          <p:nvPr>
            <p:ph type="sldNum" sz="quarter" idx="12"/>
          </p:nvPr>
        </p:nvSpPr>
        <p:spPr/>
        <p:txBody>
          <a:bodyPr/>
          <a:lstStyle/>
          <a:p>
            <a:fld id="{5E4DE196-8A13-4FF7-A07E-102851959EAB}" type="slidenum">
              <a:rPr lang="en-US" dirty="0"/>
              <a:t>‹Nr.›</a:t>
            </a:fld>
            <a:endParaRPr lang="en-US"/>
          </a:p>
        </p:txBody>
      </p:sp>
    </p:spTree>
    <p:extLst>
      <p:ext uri="{BB962C8B-B14F-4D97-AF65-F5344CB8AC3E}">
        <p14:creationId xmlns:p14="http://schemas.microsoft.com/office/powerpoint/2010/main" val="64104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F54789-9F96-511A-0FB6-24F6A8418C72}"/>
              </a:ext>
            </a:extLst>
          </p:cNvPr>
          <p:cNvSpPr>
            <a:spLocks noGrp="1"/>
          </p:cNvSpPr>
          <p:nvPr>
            <p:ph type="dt" sz="half" idx="10"/>
          </p:nvPr>
        </p:nvSpPr>
        <p:spPr/>
        <p:txBody>
          <a:bodyPr/>
          <a:lstStyle/>
          <a:p>
            <a:fld id="{039E56F9-C8F2-4EF7-8042-704C94FF2795}" type="datetimeFigureOut">
              <a:rPr lang="en-US" dirty="0"/>
              <a:t>10/5/2024</a:t>
            </a:fld>
            <a:endParaRPr lang="en-US"/>
          </a:p>
        </p:txBody>
      </p:sp>
      <p:sp>
        <p:nvSpPr>
          <p:cNvPr id="3" name="Footer Placeholder 2">
            <a:extLst>
              <a:ext uri="{FF2B5EF4-FFF2-40B4-BE49-F238E27FC236}">
                <a16:creationId xmlns:a16="http://schemas.microsoft.com/office/drawing/2014/main" id="{8B780399-ADEF-8F74-9F59-6AD804C9393E}"/>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95B6A34F-ABAB-9C4E-38A1-C6EEB944B97C}"/>
              </a:ext>
            </a:extLst>
          </p:cNvPr>
          <p:cNvSpPr>
            <a:spLocks noGrp="1"/>
          </p:cNvSpPr>
          <p:nvPr>
            <p:ph type="sldNum" sz="quarter" idx="12"/>
          </p:nvPr>
        </p:nvSpPr>
        <p:spPr/>
        <p:txBody>
          <a:bodyPr/>
          <a:lstStyle/>
          <a:p>
            <a:fld id="{5E4DE196-8A13-4FF7-A07E-102851959EAB}" type="slidenum">
              <a:rPr lang="en-US" dirty="0"/>
              <a:t>‹Nr.›</a:t>
            </a:fld>
            <a:endParaRPr lang="en-US"/>
          </a:p>
        </p:txBody>
      </p:sp>
    </p:spTree>
    <p:extLst>
      <p:ext uri="{BB962C8B-B14F-4D97-AF65-F5344CB8AC3E}">
        <p14:creationId xmlns:p14="http://schemas.microsoft.com/office/powerpoint/2010/main" val="44493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E3917-2BF6-1CE2-F34B-49F0D09A1B91}"/>
              </a:ext>
            </a:extLst>
          </p:cNvPr>
          <p:cNvSpPr>
            <a:spLocks noGrp="1"/>
          </p:cNvSpPr>
          <p:nvPr>
            <p:ph type="title"/>
          </p:nvPr>
        </p:nvSpPr>
        <p:spPr>
          <a:xfrm>
            <a:off x="839788" y="807868"/>
            <a:ext cx="3640713" cy="2062594"/>
          </a:xfrm>
        </p:spPr>
        <p:txBody>
          <a:bodyPr anchor="t">
            <a:normAutofit/>
          </a:bodyPr>
          <a:lstStyle>
            <a:lvl1pPr>
              <a:defRPr sz="2800"/>
            </a:lvl1pPr>
          </a:lstStyle>
          <a:p>
            <a:r>
              <a:rPr lang="en-US"/>
              <a:t>Click to edit Master title style</a:t>
            </a:r>
          </a:p>
        </p:txBody>
      </p:sp>
      <p:sp>
        <p:nvSpPr>
          <p:cNvPr id="3" name="Content Placeholder 2">
            <a:extLst>
              <a:ext uri="{FF2B5EF4-FFF2-40B4-BE49-F238E27FC236}">
                <a16:creationId xmlns:a16="http://schemas.microsoft.com/office/drawing/2014/main" id="{40815B8F-A9F3-8583-FFF1-175021F17AF0}"/>
              </a:ext>
            </a:extLst>
          </p:cNvPr>
          <p:cNvSpPr>
            <a:spLocks noGrp="1"/>
          </p:cNvSpPr>
          <p:nvPr>
            <p:ph idx="1"/>
          </p:nvPr>
        </p:nvSpPr>
        <p:spPr>
          <a:xfrm>
            <a:off x="5432898" y="807867"/>
            <a:ext cx="5922489" cy="505318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D90AFF-A949-CE9E-6B94-C1B619612915}"/>
              </a:ext>
            </a:extLst>
          </p:cNvPr>
          <p:cNvSpPr>
            <a:spLocks noGrp="1"/>
          </p:cNvSpPr>
          <p:nvPr>
            <p:ph type="body" sz="half" idx="2"/>
          </p:nvPr>
        </p:nvSpPr>
        <p:spPr>
          <a:xfrm>
            <a:off x="839788" y="3000652"/>
            <a:ext cx="3640713"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95267E-088F-FB9A-9469-551890F29F01}"/>
              </a:ext>
            </a:extLst>
          </p:cNvPr>
          <p:cNvSpPr>
            <a:spLocks noGrp="1"/>
          </p:cNvSpPr>
          <p:nvPr>
            <p:ph type="dt" sz="half" idx="10"/>
          </p:nvPr>
        </p:nvSpPr>
        <p:spPr/>
        <p:txBody>
          <a:bodyPr/>
          <a:lstStyle/>
          <a:p>
            <a:fld id="{4F6932DF-953D-44BD-83F8-5D8DA76EA12A}" type="datetimeFigureOut">
              <a:rPr lang="en-US" dirty="0"/>
              <a:t>10/5/2024</a:t>
            </a:fld>
            <a:endParaRPr lang="en-US"/>
          </a:p>
        </p:txBody>
      </p:sp>
      <p:sp>
        <p:nvSpPr>
          <p:cNvPr id="6" name="Footer Placeholder 5">
            <a:extLst>
              <a:ext uri="{FF2B5EF4-FFF2-40B4-BE49-F238E27FC236}">
                <a16:creationId xmlns:a16="http://schemas.microsoft.com/office/drawing/2014/main" id="{38EA3FFC-B3A6-C0B6-5DAE-70BE0D6FBD69}"/>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B108D35F-BC2E-8D14-060F-449CBAF7C0D2}"/>
              </a:ext>
            </a:extLst>
          </p:cNvPr>
          <p:cNvSpPr>
            <a:spLocks noGrp="1"/>
          </p:cNvSpPr>
          <p:nvPr>
            <p:ph type="sldNum" sz="quarter" idx="12"/>
          </p:nvPr>
        </p:nvSpPr>
        <p:spPr/>
        <p:txBody>
          <a:bodyPr/>
          <a:lstStyle/>
          <a:p>
            <a:fld id="{5E4DE196-8A13-4FF7-A07E-102851959EAB}" type="slidenum">
              <a:rPr lang="en-US" dirty="0"/>
              <a:t>‹Nr.›</a:t>
            </a:fld>
            <a:endParaRPr lang="en-US"/>
          </a:p>
        </p:txBody>
      </p:sp>
    </p:spTree>
    <p:extLst>
      <p:ext uri="{BB962C8B-B14F-4D97-AF65-F5344CB8AC3E}">
        <p14:creationId xmlns:p14="http://schemas.microsoft.com/office/powerpoint/2010/main" val="3409013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09ED-ED97-A3CE-5569-77B45F41450A}"/>
              </a:ext>
            </a:extLst>
          </p:cNvPr>
          <p:cNvSpPr>
            <a:spLocks noGrp="1"/>
          </p:cNvSpPr>
          <p:nvPr>
            <p:ph type="title"/>
          </p:nvPr>
        </p:nvSpPr>
        <p:spPr>
          <a:xfrm>
            <a:off x="839788" y="820881"/>
            <a:ext cx="3639312" cy="2062595"/>
          </a:xfrm>
        </p:spPr>
        <p:txBody>
          <a:bodyPr anchor="t">
            <a:normAutofit/>
          </a:bodyPr>
          <a:lstStyle>
            <a:lvl1pPr>
              <a:defRPr sz="2800"/>
            </a:lvl1pPr>
          </a:lstStyle>
          <a:p>
            <a:r>
              <a:rPr lang="en-US"/>
              <a:t>Click to edit Master title style</a:t>
            </a:r>
          </a:p>
        </p:txBody>
      </p:sp>
      <p:sp>
        <p:nvSpPr>
          <p:cNvPr id="3" name="Picture Placeholder 2">
            <a:extLst>
              <a:ext uri="{FF2B5EF4-FFF2-40B4-BE49-F238E27FC236}">
                <a16:creationId xmlns:a16="http://schemas.microsoft.com/office/drawing/2014/main" id="{0683BB3A-9E24-DE4C-9619-1502F1B6F389}"/>
              </a:ext>
            </a:extLst>
          </p:cNvPr>
          <p:cNvSpPr>
            <a:spLocks noGrp="1" noChangeAspect="1"/>
          </p:cNvSpPr>
          <p:nvPr>
            <p:ph type="pic" idx="1"/>
          </p:nvPr>
        </p:nvSpPr>
        <p:spPr>
          <a:xfrm>
            <a:off x="5247408" y="919595"/>
            <a:ext cx="6107979" cy="501361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a:extLst>
              <a:ext uri="{FF2B5EF4-FFF2-40B4-BE49-F238E27FC236}">
                <a16:creationId xmlns:a16="http://schemas.microsoft.com/office/drawing/2014/main" id="{94B4CE1F-29E0-88BB-8489-E58236B8B17B}"/>
              </a:ext>
            </a:extLst>
          </p:cNvPr>
          <p:cNvSpPr>
            <a:spLocks noGrp="1"/>
          </p:cNvSpPr>
          <p:nvPr>
            <p:ph type="body" sz="half" idx="2"/>
          </p:nvPr>
        </p:nvSpPr>
        <p:spPr>
          <a:xfrm>
            <a:off x="839788" y="3000652"/>
            <a:ext cx="3643889" cy="2868336"/>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4B7212-6816-FFD1-50B2-58844AD38E26}"/>
              </a:ext>
            </a:extLst>
          </p:cNvPr>
          <p:cNvSpPr>
            <a:spLocks noGrp="1"/>
          </p:cNvSpPr>
          <p:nvPr>
            <p:ph type="dt" sz="half" idx="10"/>
          </p:nvPr>
        </p:nvSpPr>
        <p:spPr/>
        <p:txBody>
          <a:bodyPr/>
          <a:lstStyle/>
          <a:p>
            <a:fld id="{352F326D-65F4-4B2F-9A62-9E4BD9402C47}" type="datetimeFigureOut">
              <a:rPr lang="en-US" dirty="0"/>
              <a:t>10/5/2024</a:t>
            </a:fld>
            <a:endParaRPr lang="en-US"/>
          </a:p>
        </p:txBody>
      </p:sp>
      <p:sp>
        <p:nvSpPr>
          <p:cNvPr id="6" name="Footer Placeholder 5">
            <a:extLst>
              <a:ext uri="{FF2B5EF4-FFF2-40B4-BE49-F238E27FC236}">
                <a16:creationId xmlns:a16="http://schemas.microsoft.com/office/drawing/2014/main" id="{A2417744-5A24-B7B7-5FD6-E98E60832F27}"/>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14CDA4D1-A71D-A7A6-3D0C-294E5D280BE8}"/>
              </a:ext>
            </a:extLst>
          </p:cNvPr>
          <p:cNvSpPr>
            <a:spLocks noGrp="1"/>
          </p:cNvSpPr>
          <p:nvPr>
            <p:ph type="sldNum" sz="quarter" idx="12"/>
          </p:nvPr>
        </p:nvSpPr>
        <p:spPr/>
        <p:txBody>
          <a:bodyPr/>
          <a:lstStyle/>
          <a:p>
            <a:fld id="{5E4DE196-8A13-4FF7-A07E-102851959EAB}" type="slidenum">
              <a:rPr lang="en-US" dirty="0"/>
              <a:t>‹Nr.›</a:t>
            </a:fld>
            <a:endParaRPr lang="en-US"/>
          </a:p>
        </p:txBody>
      </p:sp>
    </p:spTree>
    <p:extLst>
      <p:ext uri="{BB962C8B-B14F-4D97-AF65-F5344CB8AC3E}">
        <p14:creationId xmlns:p14="http://schemas.microsoft.com/office/powerpoint/2010/main" val="2673773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5858A62-FE72-978B-BE71-05908D82E1A4}"/>
              </a:ext>
            </a:extLst>
          </p:cNvPr>
          <p:cNvSpPr/>
          <p:nvPr/>
        </p:nvSpPr>
        <p:spPr>
          <a:xfrm>
            <a:off x="0" y="0"/>
            <a:ext cx="12192000" cy="6860161"/>
          </a:xfrm>
          <a:prstGeom prst="rect">
            <a:avLst/>
          </a:prstGeom>
          <a:solidFill>
            <a:schemeClr val="bg2">
              <a:lumMod val="75000"/>
              <a:alpha val="15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5BFA14B7-4740-5D9F-6489-BAD00C3E0D68}"/>
              </a:ext>
            </a:extLst>
          </p:cNvPr>
          <p:cNvSpPr>
            <a:spLocks noGrp="1"/>
          </p:cNvSpPr>
          <p:nvPr>
            <p:ph type="title"/>
          </p:nvPr>
        </p:nvSpPr>
        <p:spPr>
          <a:xfrm>
            <a:off x="871108" y="588245"/>
            <a:ext cx="10449784" cy="1265928"/>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7790487F-803F-C5AF-BD93-39C0FC738963}"/>
              </a:ext>
            </a:extLst>
          </p:cNvPr>
          <p:cNvSpPr>
            <a:spLocks noGrp="1"/>
          </p:cNvSpPr>
          <p:nvPr>
            <p:ph type="body" idx="1"/>
          </p:nvPr>
        </p:nvSpPr>
        <p:spPr>
          <a:xfrm>
            <a:off x="877824" y="2157984"/>
            <a:ext cx="10442448" cy="39038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86FCEF-4EDF-C2EF-7D81-FEFF7042F350}"/>
              </a:ext>
            </a:extLst>
          </p:cNvPr>
          <p:cNvSpPr>
            <a:spLocks noGrp="1"/>
          </p:cNvSpPr>
          <p:nvPr>
            <p:ph type="dt" sz="half" idx="2"/>
          </p:nvPr>
        </p:nvSpPr>
        <p:spPr>
          <a:xfrm>
            <a:off x="877824" y="6356350"/>
            <a:ext cx="2743200" cy="365125"/>
          </a:xfrm>
          <a:prstGeom prst="rect">
            <a:avLst/>
          </a:prstGeom>
        </p:spPr>
        <p:txBody>
          <a:bodyPr vert="horz" lIns="91440" tIns="45720" rIns="91440" bIns="45720" rtlCol="0" anchor="ctr"/>
          <a:lstStyle>
            <a:lvl1pPr algn="l">
              <a:defRPr sz="800" cap="all" spc="300" baseline="0">
                <a:solidFill>
                  <a:schemeClr val="tx2"/>
                </a:solidFill>
              </a:defRPr>
            </a:lvl1pPr>
          </a:lstStyle>
          <a:p>
            <a:fld id="{F9B0CB28-85DB-480B-8C99-FD493ACC7120}" type="datetimeFigureOut">
              <a:rPr lang="en-US" dirty="0"/>
              <a:t>10/5/2024</a:t>
            </a:fld>
            <a:endParaRPr lang="en-US"/>
          </a:p>
        </p:txBody>
      </p:sp>
      <p:sp>
        <p:nvSpPr>
          <p:cNvPr id="5" name="Footer Placeholder 4">
            <a:extLst>
              <a:ext uri="{FF2B5EF4-FFF2-40B4-BE49-F238E27FC236}">
                <a16:creationId xmlns:a16="http://schemas.microsoft.com/office/drawing/2014/main" id="{9A4663BC-4D46-C74D-DDF2-9D25B4D96F9B}"/>
              </a:ext>
            </a:extLst>
          </p:cNvPr>
          <p:cNvSpPr>
            <a:spLocks noGrp="1"/>
          </p:cNvSpPr>
          <p:nvPr>
            <p:ph type="ftr" sz="quarter" idx="3"/>
          </p:nvPr>
        </p:nvSpPr>
        <p:spPr>
          <a:xfrm>
            <a:off x="7132320" y="6356350"/>
            <a:ext cx="4297680" cy="365125"/>
          </a:xfrm>
          <a:prstGeom prst="rect">
            <a:avLst/>
          </a:prstGeom>
        </p:spPr>
        <p:txBody>
          <a:bodyPr vert="horz" lIns="91440" tIns="45720" rIns="91440" bIns="45720" rtlCol="0" anchor="ctr"/>
          <a:lstStyle>
            <a:lvl1pPr algn="r">
              <a:defRPr sz="800" cap="all" spc="300" baseline="0">
                <a:solidFill>
                  <a:schemeClr val="tx2"/>
                </a:solidFill>
              </a:defRPr>
            </a:lvl1pPr>
          </a:lstStyle>
          <a:p>
            <a:r>
              <a:rPr lang="en-US"/>
              <a:t>
              </a:t>
            </a:r>
          </a:p>
        </p:txBody>
      </p:sp>
      <p:sp>
        <p:nvSpPr>
          <p:cNvPr id="6" name="Slide Number Placeholder 5">
            <a:extLst>
              <a:ext uri="{FF2B5EF4-FFF2-40B4-BE49-F238E27FC236}">
                <a16:creationId xmlns:a16="http://schemas.microsoft.com/office/drawing/2014/main" id="{B71B4EAE-CB5C-D14B-77EF-7B155FA68353}"/>
              </a:ext>
            </a:extLst>
          </p:cNvPr>
          <p:cNvSpPr>
            <a:spLocks noGrp="1"/>
          </p:cNvSpPr>
          <p:nvPr>
            <p:ph type="sldNum" sz="quarter" idx="4"/>
          </p:nvPr>
        </p:nvSpPr>
        <p:spPr>
          <a:xfrm>
            <a:off x="11429999" y="6356350"/>
            <a:ext cx="521207" cy="365125"/>
          </a:xfrm>
          <a:prstGeom prst="rect">
            <a:avLst/>
          </a:prstGeom>
        </p:spPr>
        <p:txBody>
          <a:bodyPr vert="horz" lIns="91440" tIns="45720" rIns="91440" bIns="45720" rtlCol="0" anchor="ctr"/>
          <a:lstStyle>
            <a:lvl1pPr algn="r">
              <a:defRPr sz="1400">
                <a:solidFill>
                  <a:schemeClr val="tx2"/>
                </a:solidFill>
                <a:latin typeface="+mj-lt"/>
              </a:defRPr>
            </a:lvl1pPr>
          </a:lstStyle>
          <a:p>
            <a:fld id="{5E4DE196-8A13-4FF7-A07E-102851959EAB}" type="slidenum">
              <a:rPr lang="en-US" dirty="0"/>
              <a:pPr/>
              <a:t>‹Nr.›</a:t>
            </a:fld>
            <a:endParaRPr lang="en-US"/>
          </a:p>
        </p:txBody>
      </p:sp>
    </p:spTree>
    <p:extLst>
      <p:ext uri="{BB962C8B-B14F-4D97-AF65-F5344CB8AC3E}">
        <p14:creationId xmlns:p14="http://schemas.microsoft.com/office/powerpoint/2010/main" val="329550384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2"/>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1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p15:clr>
            <a:srgbClr val="F26B43"/>
          </p15:clr>
        </p15:guide>
        <p15:guide id="4" pos="3840">
          <p15:clr>
            <a:srgbClr val="F26B43"/>
          </p15:clr>
        </p15:guide>
        <p15:guide id="5" orient="horz" pos="3816">
          <p15:clr>
            <a:srgbClr val="F26B43"/>
          </p15:clr>
        </p15:guide>
        <p15:guide id="6" orient="horz" pos="117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lfuonline.uibk.ac.at/public/lfuonline.hom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lms.uibk.ac.at/dmz/"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8AA0CB-AD25-E688-A18C-EA4E29F1CC20}"/>
              </a:ext>
            </a:extLst>
          </p:cNvPr>
          <p:cNvSpPr>
            <a:spLocks noGrp="1"/>
          </p:cNvSpPr>
          <p:nvPr>
            <p:ph type="ctrTitle"/>
          </p:nvPr>
        </p:nvSpPr>
        <p:spPr>
          <a:xfrm>
            <a:off x="0" y="1711381"/>
            <a:ext cx="12192001" cy="3000737"/>
          </a:xfrm>
        </p:spPr>
        <p:txBody>
          <a:bodyPr>
            <a:normAutofit/>
          </a:bodyPr>
          <a:lstStyle/>
          <a:p>
            <a:pPr>
              <a:lnSpc>
                <a:spcPct val="100000"/>
              </a:lnSpc>
            </a:pPr>
            <a:r>
              <a:rPr lang="de-AT" sz="8000" cap="all" spc="300">
                <a:solidFill>
                  <a:schemeClr val="tx1">
                    <a:lumMod val="95000"/>
                    <a:lumOff val="5000"/>
                  </a:schemeClr>
                </a:solidFill>
              </a:rPr>
              <a:t>Media, Society &amp; Communication</a:t>
            </a:r>
          </a:p>
        </p:txBody>
      </p:sp>
      <p:sp>
        <p:nvSpPr>
          <p:cNvPr id="6" name="Foliennummernplatzhalter 5">
            <a:extLst>
              <a:ext uri="{FF2B5EF4-FFF2-40B4-BE49-F238E27FC236}">
                <a16:creationId xmlns:a16="http://schemas.microsoft.com/office/drawing/2014/main" id="{C86FA35E-B8E0-33FF-A90B-FAC3D99BA184}"/>
              </a:ext>
            </a:extLst>
          </p:cNvPr>
          <p:cNvSpPr>
            <a:spLocks noGrp="1"/>
          </p:cNvSpPr>
          <p:nvPr>
            <p:ph type="sldNum" sz="quarter" idx="12"/>
          </p:nvPr>
        </p:nvSpPr>
        <p:spPr/>
        <p:txBody>
          <a:bodyPr/>
          <a:lstStyle/>
          <a:p>
            <a:fld id="{F2A0A6BB-CD4A-4D4C-B4D1-972171F6CC11}" type="slidenum">
              <a:rPr lang="de-AT" smtClean="0"/>
              <a:t>1</a:t>
            </a:fld>
            <a:endParaRPr lang="de-AT"/>
          </a:p>
        </p:txBody>
      </p:sp>
      <p:cxnSp>
        <p:nvCxnSpPr>
          <p:cNvPr id="3" name="Gerader Verbinder 2">
            <a:extLst>
              <a:ext uri="{FF2B5EF4-FFF2-40B4-BE49-F238E27FC236}">
                <a16:creationId xmlns:a16="http://schemas.microsoft.com/office/drawing/2014/main" id="{391A4B43-51D6-9A07-761C-4948E3B6C0C6}"/>
              </a:ext>
            </a:extLst>
          </p:cNvPr>
          <p:cNvCxnSpPr/>
          <p:nvPr/>
        </p:nvCxnSpPr>
        <p:spPr>
          <a:xfrm>
            <a:off x="511215" y="6322875"/>
            <a:ext cx="11169570" cy="0"/>
          </a:xfrm>
          <a:prstGeom prst="line">
            <a:avLst/>
          </a:prstGeom>
        </p:spPr>
        <p:style>
          <a:lnRef idx="2">
            <a:schemeClr val="dk1"/>
          </a:lnRef>
          <a:fillRef idx="0">
            <a:schemeClr val="dk1"/>
          </a:fillRef>
          <a:effectRef idx="1">
            <a:schemeClr val="dk1"/>
          </a:effectRef>
          <a:fontRef idx="minor">
            <a:schemeClr val="tx1"/>
          </a:fontRef>
        </p:style>
      </p:cxnSp>
      <p:cxnSp>
        <p:nvCxnSpPr>
          <p:cNvPr id="4" name="Gerader Verbinder 3">
            <a:extLst>
              <a:ext uri="{FF2B5EF4-FFF2-40B4-BE49-F238E27FC236}">
                <a16:creationId xmlns:a16="http://schemas.microsoft.com/office/drawing/2014/main" id="{1E50A067-19A0-741E-3165-7B11A40BE4FC}"/>
              </a:ext>
            </a:extLst>
          </p:cNvPr>
          <p:cNvCxnSpPr/>
          <p:nvPr/>
        </p:nvCxnSpPr>
        <p:spPr>
          <a:xfrm>
            <a:off x="511215" y="550446"/>
            <a:ext cx="11169570" cy="0"/>
          </a:xfrm>
          <a:prstGeom prst="line">
            <a:avLst/>
          </a:prstGeom>
        </p:spPr>
        <p:style>
          <a:lnRef idx="2">
            <a:schemeClr val="dk1"/>
          </a:lnRef>
          <a:fillRef idx="0">
            <a:schemeClr val="dk1"/>
          </a:fillRef>
          <a:effectRef idx="1">
            <a:schemeClr val="dk1"/>
          </a:effectRef>
          <a:fontRef idx="minor">
            <a:schemeClr val="tx1"/>
          </a:fontRef>
        </p:style>
      </p:cxnSp>
      <p:sp>
        <p:nvSpPr>
          <p:cNvPr id="5" name="Textfeld 4">
            <a:extLst>
              <a:ext uri="{FF2B5EF4-FFF2-40B4-BE49-F238E27FC236}">
                <a16:creationId xmlns:a16="http://schemas.microsoft.com/office/drawing/2014/main" id="{516C0CA1-AF32-DD10-0115-E7EDB2EA57EF}"/>
              </a:ext>
            </a:extLst>
          </p:cNvPr>
          <p:cNvSpPr txBox="1"/>
          <p:nvPr/>
        </p:nvSpPr>
        <p:spPr>
          <a:xfrm>
            <a:off x="4707807" y="4963498"/>
            <a:ext cx="2776385" cy="369332"/>
          </a:xfrm>
          <a:prstGeom prst="rect">
            <a:avLst/>
          </a:prstGeom>
          <a:noFill/>
        </p:spPr>
        <p:txBody>
          <a:bodyPr wrap="square" rtlCol="0">
            <a:spAutoFit/>
          </a:bodyPr>
          <a:lstStyle/>
          <a:p>
            <a:pPr algn="ctr"/>
            <a:r>
              <a:rPr lang="de-AT" err="1">
                <a:latin typeface="Avenir Next LT Pro" panose="020B0504020202020204" pitchFamily="34" charset="0"/>
              </a:rPr>
              <a:t>Introduction</a:t>
            </a:r>
            <a:r>
              <a:rPr lang="de-AT">
                <a:latin typeface="Avenir Next LT Pro" panose="020B0504020202020204" pitchFamily="34" charset="0"/>
              </a:rPr>
              <a:t> – Part I</a:t>
            </a:r>
          </a:p>
        </p:txBody>
      </p:sp>
    </p:spTree>
    <p:extLst>
      <p:ext uri="{BB962C8B-B14F-4D97-AF65-F5344CB8AC3E}">
        <p14:creationId xmlns:p14="http://schemas.microsoft.com/office/powerpoint/2010/main" val="1027434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BB47B-F62D-8917-5B83-4A14C0EB132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FB75A71-6C84-9B25-FB4E-BD3FB49617BD}"/>
              </a:ext>
            </a:extLst>
          </p:cNvPr>
          <p:cNvSpPr>
            <a:spLocks noGrp="1"/>
          </p:cNvSpPr>
          <p:nvPr>
            <p:ph type="ctrTitle"/>
          </p:nvPr>
        </p:nvSpPr>
        <p:spPr>
          <a:xfrm>
            <a:off x="0" y="1711381"/>
            <a:ext cx="12192001" cy="3000737"/>
          </a:xfrm>
        </p:spPr>
        <p:txBody>
          <a:bodyPr>
            <a:normAutofit/>
          </a:bodyPr>
          <a:lstStyle/>
          <a:p>
            <a:pPr>
              <a:lnSpc>
                <a:spcPct val="100000"/>
              </a:lnSpc>
            </a:pPr>
            <a:r>
              <a:rPr lang="de-AT" sz="8000" cap="all" spc="300">
                <a:solidFill>
                  <a:schemeClr val="tx1">
                    <a:lumMod val="95000"/>
                    <a:lumOff val="5000"/>
                  </a:schemeClr>
                </a:solidFill>
              </a:rPr>
              <a:t>Media, Society &amp; Communication</a:t>
            </a:r>
          </a:p>
        </p:txBody>
      </p:sp>
      <p:sp>
        <p:nvSpPr>
          <p:cNvPr id="6" name="Foliennummernplatzhalter 5">
            <a:extLst>
              <a:ext uri="{FF2B5EF4-FFF2-40B4-BE49-F238E27FC236}">
                <a16:creationId xmlns:a16="http://schemas.microsoft.com/office/drawing/2014/main" id="{BC378DC9-14F9-CBEF-0E93-3B8975A56357}"/>
              </a:ext>
            </a:extLst>
          </p:cNvPr>
          <p:cNvSpPr>
            <a:spLocks noGrp="1"/>
          </p:cNvSpPr>
          <p:nvPr>
            <p:ph type="sldNum" sz="quarter" idx="12"/>
          </p:nvPr>
        </p:nvSpPr>
        <p:spPr/>
        <p:txBody>
          <a:bodyPr/>
          <a:lstStyle/>
          <a:p>
            <a:fld id="{F2A0A6BB-CD4A-4D4C-B4D1-972171F6CC11}" type="slidenum">
              <a:rPr lang="de-AT" smtClean="0"/>
              <a:t>10</a:t>
            </a:fld>
            <a:endParaRPr lang="de-AT"/>
          </a:p>
        </p:txBody>
      </p:sp>
      <p:cxnSp>
        <p:nvCxnSpPr>
          <p:cNvPr id="3" name="Gerader Verbinder 2">
            <a:extLst>
              <a:ext uri="{FF2B5EF4-FFF2-40B4-BE49-F238E27FC236}">
                <a16:creationId xmlns:a16="http://schemas.microsoft.com/office/drawing/2014/main" id="{066AE244-E032-BFF0-CBCB-9E7FDB69AF6B}"/>
              </a:ext>
            </a:extLst>
          </p:cNvPr>
          <p:cNvCxnSpPr/>
          <p:nvPr/>
        </p:nvCxnSpPr>
        <p:spPr>
          <a:xfrm>
            <a:off x="511215" y="6322875"/>
            <a:ext cx="11169570" cy="0"/>
          </a:xfrm>
          <a:prstGeom prst="line">
            <a:avLst/>
          </a:prstGeom>
        </p:spPr>
        <p:style>
          <a:lnRef idx="2">
            <a:schemeClr val="dk1"/>
          </a:lnRef>
          <a:fillRef idx="0">
            <a:schemeClr val="dk1"/>
          </a:fillRef>
          <a:effectRef idx="1">
            <a:schemeClr val="dk1"/>
          </a:effectRef>
          <a:fontRef idx="minor">
            <a:schemeClr val="tx1"/>
          </a:fontRef>
        </p:style>
      </p:cxnSp>
      <p:cxnSp>
        <p:nvCxnSpPr>
          <p:cNvPr id="4" name="Gerader Verbinder 3">
            <a:extLst>
              <a:ext uri="{FF2B5EF4-FFF2-40B4-BE49-F238E27FC236}">
                <a16:creationId xmlns:a16="http://schemas.microsoft.com/office/drawing/2014/main" id="{35E9AAE9-84F0-97DA-8908-518436743F29}"/>
              </a:ext>
            </a:extLst>
          </p:cNvPr>
          <p:cNvCxnSpPr/>
          <p:nvPr/>
        </p:nvCxnSpPr>
        <p:spPr>
          <a:xfrm>
            <a:off x="511215" y="550446"/>
            <a:ext cx="11169570" cy="0"/>
          </a:xfrm>
          <a:prstGeom prst="line">
            <a:avLst/>
          </a:prstGeom>
        </p:spPr>
        <p:style>
          <a:lnRef idx="2">
            <a:schemeClr val="dk1"/>
          </a:lnRef>
          <a:fillRef idx="0">
            <a:schemeClr val="dk1"/>
          </a:fillRef>
          <a:effectRef idx="1">
            <a:schemeClr val="dk1"/>
          </a:effectRef>
          <a:fontRef idx="minor">
            <a:schemeClr val="tx1"/>
          </a:fontRef>
        </p:style>
      </p:cxnSp>
      <p:sp>
        <p:nvSpPr>
          <p:cNvPr id="5" name="Textfeld 4">
            <a:extLst>
              <a:ext uri="{FF2B5EF4-FFF2-40B4-BE49-F238E27FC236}">
                <a16:creationId xmlns:a16="http://schemas.microsoft.com/office/drawing/2014/main" id="{83D9F43E-D989-323B-08A9-50ECB26648FC}"/>
              </a:ext>
            </a:extLst>
          </p:cNvPr>
          <p:cNvSpPr txBox="1"/>
          <p:nvPr/>
        </p:nvSpPr>
        <p:spPr>
          <a:xfrm>
            <a:off x="4707807" y="4963498"/>
            <a:ext cx="2776385" cy="369332"/>
          </a:xfrm>
          <a:prstGeom prst="rect">
            <a:avLst/>
          </a:prstGeom>
          <a:noFill/>
        </p:spPr>
        <p:txBody>
          <a:bodyPr wrap="square" rtlCol="0">
            <a:spAutoFit/>
          </a:bodyPr>
          <a:lstStyle/>
          <a:p>
            <a:pPr algn="ctr"/>
            <a:r>
              <a:rPr lang="de-AT" err="1">
                <a:latin typeface="Avenir Next LT Pro" panose="020B0504020202020204" pitchFamily="34" charset="0"/>
              </a:rPr>
              <a:t>Introduction</a:t>
            </a:r>
            <a:r>
              <a:rPr lang="de-AT">
                <a:latin typeface="Avenir Next LT Pro" panose="020B0504020202020204" pitchFamily="34" charset="0"/>
              </a:rPr>
              <a:t> – Part 2</a:t>
            </a:r>
          </a:p>
        </p:txBody>
      </p:sp>
    </p:spTree>
    <p:extLst>
      <p:ext uri="{BB962C8B-B14F-4D97-AF65-F5344CB8AC3E}">
        <p14:creationId xmlns:p14="http://schemas.microsoft.com/office/powerpoint/2010/main" val="116432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DF9A1-AB1D-A7AA-86FA-5CB1D710B3F4}"/>
              </a:ext>
            </a:extLst>
          </p:cNvPr>
          <p:cNvSpPr>
            <a:spLocks noGrp="1"/>
          </p:cNvSpPr>
          <p:nvPr>
            <p:ph type="title"/>
          </p:nvPr>
        </p:nvSpPr>
        <p:spPr>
          <a:xfrm>
            <a:off x="824695" y="676857"/>
            <a:ext cx="10515600" cy="1325563"/>
          </a:xfrm>
        </p:spPr>
        <p:txBody>
          <a:bodyPr>
            <a:normAutofit/>
          </a:bodyPr>
          <a:lstStyle/>
          <a:p>
            <a:r>
              <a:rPr lang="de-AT" sz="5400" spc="300" err="1">
                <a:latin typeface="Times New Roman" panose="02020603050405020304" pitchFamily="18" charset="0"/>
                <a:cs typeface="Times New Roman" panose="02020603050405020304" pitchFamily="18" charset="0"/>
              </a:rPr>
              <a:t>Prerequirements</a:t>
            </a:r>
            <a:endParaRPr lang="de-AT" sz="5400" spc="300">
              <a:latin typeface="Times New Roman" panose="02020603050405020304" pitchFamily="18"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71F3FB40-20DD-7C8A-682D-7A790772ECC3}"/>
              </a:ext>
            </a:extLst>
          </p:cNvPr>
          <p:cNvSpPr>
            <a:spLocks noGrp="1"/>
          </p:cNvSpPr>
          <p:nvPr>
            <p:ph idx="1"/>
          </p:nvPr>
        </p:nvSpPr>
        <p:spPr>
          <a:xfrm>
            <a:off x="609600" y="2112381"/>
            <a:ext cx="10744200" cy="4288420"/>
          </a:xfrm>
        </p:spPr>
        <p:txBody>
          <a:bodyPr vert="horz" lIns="91440" tIns="45720" rIns="91440" bIns="45720" rtlCol="0" anchor="t">
            <a:normAutofit fontScale="85000" lnSpcReduction="10000"/>
          </a:bodyPr>
          <a:lstStyle/>
          <a:p>
            <a:pPr marL="0" indent="0">
              <a:spcAft>
                <a:spcPts val="3000"/>
              </a:spcAft>
              <a:buNone/>
            </a:pPr>
            <a:r>
              <a:rPr lang="de-AT" sz="2400" b="1" err="1"/>
              <a:t>Complementary</a:t>
            </a:r>
            <a:r>
              <a:rPr lang="de-AT" sz="2400" b="1"/>
              <a:t> </a:t>
            </a:r>
            <a:r>
              <a:rPr lang="de-AT" sz="2400" b="1" err="1"/>
              <a:t>subject</a:t>
            </a:r>
            <a:r>
              <a:rPr lang="de-AT" sz="2400" b="1"/>
              <a:t> </a:t>
            </a:r>
            <a:r>
              <a:rPr lang="de-AT" sz="2400" b="1" err="1"/>
              <a:t>area</a:t>
            </a:r>
            <a:r>
              <a:rPr lang="de-AT" sz="2400" b="1"/>
              <a:t> Bachelor – Media &amp; Communication (30 ECTS) </a:t>
            </a:r>
          </a:p>
          <a:p>
            <a:pPr marL="0" indent="0">
              <a:spcBef>
                <a:spcPts val="1800"/>
              </a:spcBef>
              <a:buNone/>
            </a:pPr>
            <a:r>
              <a:rPr lang="de-AT" sz="2400"/>
              <a:t>1. </a:t>
            </a:r>
            <a:r>
              <a:rPr lang="de-AT" sz="2400" err="1"/>
              <a:t>Social</a:t>
            </a:r>
            <a:r>
              <a:rPr lang="de-AT" sz="2400"/>
              <a:t> Communication and Media Change</a:t>
            </a:r>
          </a:p>
          <a:p>
            <a:pPr marL="0" indent="0">
              <a:spcBef>
                <a:spcPts val="1800"/>
              </a:spcBef>
              <a:buNone/>
            </a:pPr>
            <a:r>
              <a:rPr lang="de-AT" sz="2400"/>
              <a:t>2. </a:t>
            </a:r>
            <a:r>
              <a:rPr lang="de-AT" sz="2400" err="1"/>
              <a:t>Theoretical</a:t>
            </a:r>
            <a:r>
              <a:rPr lang="de-AT" sz="2400"/>
              <a:t> and </a:t>
            </a:r>
            <a:r>
              <a:rPr lang="de-AT" sz="2400" err="1"/>
              <a:t>Methodological</a:t>
            </a:r>
            <a:r>
              <a:rPr lang="de-AT" sz="2400"/>
              <a:t> </a:t>
            </a:r>
            <a:r>
              <a:rPr lang="de-AT" sz="2400" err="1"/>
              <a:t>Fundamentals</a:t>
            </a:r>
            <a:endParaRPr lang="de-AT" sz="2400"/>
          </a:p>
          <a:p>
            <a:pPr marL="0" indent="0">
              <a:spcBef>
                <a:spcPts val="1800"/>
              </a:spcBef>
              <a:buNone/>
            </a:pPr>
            <a:r>
              <a:rPr lang="de-AT" sz="2400"/>
              <a:t>3. </a:t>
            </a:r>
            <a:r>
              <a:rPr lang="de-AT" sz="2400" err="1"/>
              <a:t>Specialization</a:t>
            </a:r>
            <a:r>
              <a:rPr lang="de-AT" sz="2400"/>
              <a:t> in Media and Communication Science</a:t>
            </a:r>
          </a:p>
          <a:p>
            <a:pPr marL="0" indent="0">
              <a:spcBef>
                <a:spcPts val="1800"/>
              </a:spcBef>
              <a:buNone/>
            </a:pPr>
            <a:endParaRPr lang="de-AT" sz="2400"/>
          </a:p>
          <a:p>
            <a:pPr marL="0" indent="0">
              <a:spcBef>
                <a:spcPts val="1800"/>
              </a:spcBef>
              <a:buNone/>
            </a:pPr>
            <a:r>
              <a:rPr lang="de-AT" sz="2400" b="1" err="1"/>
              <a:t>Important</a:t>
            </a:r>
            <a:r>
              <a:rPr lang="de-AT" sz="2400" b="1"/>
              <a:t>:</a:t>
            </a:r>
            <a:r>
              <a:rPr lang="de-AT" sz="2400"/>
              <a:t> </a:t>
            </a:r>
            <a:r>
              <a:rPr lang="de-AT" sz="2400" err="1"/>
              <a:t>if</a:t>
            </a:r>
            <a:r>
              <a:rPr lang="de-AT" sz="2400"/>
              <a:t> </a:t>
            </a:r>
            <a:r>
              <a:rPr lang="de-AT" sz="2400" err="1"/>
              <a:t>you</a:t>
            </a:r>
            <a:r>
              <a:rPr lang="de-AT" sz="2400"/>
              <a:t> </a:t>
            </a:r>
            <a:r>
              <a:rPr lang="de-AT" sz="2400" err="1"/>
              <a:t>have</a:t>
            </a:r>
            <a:r>
              <a:rPr lang="de-AT" sz="2400"/>
              <a:t> </a:t>
            </a:r>
            <a:r>
              <a:rPr lang="de-AT" sz="2400" err="1"/>
              <a:t>been</a:t>
            </a:r>
            <a:r>
              <a:rPr lang="de-AT" sz="2400"/>
              <a:t> </a:t>
            </a:r>
            <a:r>
              <a:rPr lang="de-AT" sz="2400" err="1"/>
              <a:t>approved</a:t>
            </a:r>
            <a:r>
              <a:rPr lang="de-AT" sz="2400"/>
              <a:t> </a:t>
            </a:r>
            <a:r>
              <a:rPr lang="de-AT" sz="2400" err="1"/>
              <a:t>to</a:t>
            </a:r>
            <a:r>
              <a:rPr lang="de-AT" sz="2400"/>
              <a:t> </a:t>
            </a:r>
            <a:r>
              <a:rPr lang="de-AT" sz="2400" err="1"/>
              <a:t>the</a:t>
            </a:r>
            <a:r>
              <a:rPr lang="de-AT" sz="2400"/>
              <a:t> </a:t>
            </a:r>
            <a:r>
              <a:rPr lang="de-AT" sz="2400" err="1"/>
              <a:t>master´s</a:t>
            </a:r>
            <a:r>
              <a:rPr lang="de-AT" sz="2400"/>
              <a:t> </a:t>
            </a:r>
            <a:r>
              <a:rPr lang="de-AT" sz="2400" err="1"/>
              <a:t>programme</a:t>
            </a:r>
            <a:r>
              <a:rPr lang="de-AT" sz="2400"/>
              <a:t> </a:t>
            </a:r>
            <a:r>
              <a:rPr lang="de-AT" sz="2400" err="1"/>
              <a:t>with</a:t>
            </a:r>
            <a:r>
              <a:rPr lang="de-AT" sz="2400"/>
              <a:t> </a:t>
            </a:r>
            <a:r>
              <a:rPr lang="de-AT" sz="2400" err="1"/>
              <a:t>some</a:t>
            </a:r>
            <a:r>
              <a:rPr lang="de-AT" sz="2400"/>
              <a:t> </a:t>
            </a:r>
            <a:r>
              <a:rPr lang="de-AT" sz="2400" err="1"/>
              <a:t>conditions</a:t>
            </a:r>
            <a:r>
              <a:rPr lang="de-AT" sz="2400"/>
              <a:t> </a:t>
            </a:r>
            <a:r>
              <a:rPr lang="de-AT" sz="2400" err="1"/>
              <a:t>which</a:t>
            </a:r>
            <a:r>
              <a:rPr lang="de-AT" sz="2400"/>
              <a:t> </a:t>
            </a:r>
            <a:r>
              <a:rPr lang="de-AT" sz="2400" err="1"/>
              <a:t>have</a:t>
            </a:r>
            <a:r>
              <a:rPr lang="de-AT" sz="2400"/>
              <a:t> </a:t>
            </a:r>
            <a:r>
              <a:rPr lang="de-AT" sz="2400" err="1"/>
              <a:t>to</a:t>
            </a:r>
            <a:r>
              <a:rPr lang="de-AT" sz="2400"/>
              <a:t> </a:t>
            </a:r>
            <a:r>
              <a:rPr lang="de-AT" sz="2400" err="1"/>
              <a:t>be</a:t>
            </a:r>
            <a:r>
              <a:rPr lang="de-AT" sz="2400"/>
              <a:t> </a:t>
            </a:r>
            <a:r>
              <a:rPr lang="de-AT" sz="2400" err="1"/>
              <a:t>done</a:t>
            </a:r>
            <a:r>
              <a:rPr lang="de-AT" sz="2400"/>
              <a:t> </a:t>
            </a:r>
            <a:r>
              <a:rPr lang="de-AT" sz="2400" err="1"/>
              <a:t>until</a:t>
            </a:r>
            <a:r>
              <a:rPr lang="de-AT" sz="2400"/>
              <a:t> </a:t>
            </a:r>
            <a:r>
              <a:rPr lang="de-AT" sz="2400" err="1"/>
              <a:t>the</a:t>
            </a:r>
            <a:r>
              <a:rPr lang="de-AT" sz="2400"/>
              <a:t> end </a:t>
            </a:r>
            <a:r>
              <a:rPr lang="de-AT" sz="2400" err="1"/>
              <a:t>of</a:t>
            </a:r>
            <a:r>
              <a:rPr lang="de-AT" sz="2400"/>
              <a:t> </a:t>
            </a:r>
            <a:r>
              <a:rPr lang="de-AT" sz="2400" err="1"/>
              <a:t>the</a:t>
            </a:r>
            <a:r>
              <a:rPr lang="de-AT" sz="2400"/>
              <a:t> </a:t>
            </a:r>
            <a:r>
              <a:rPr lang="de-AT" sz="2400" err="1"/>
              <a:t>second</a:t>
            </a:r>
            <a:r>
              <a:rPr lang="de-AT" sz="2400"/>
              <a:t> </a:t>
            </a:r>
            <a:r>
              <a:rPr lang="de-AT" sz="2400" err="1"/>
              <a:t>semester</a:t>
            </a:r>
            <a:r>
              <a:rPr lang="de-AT" sz="2400"/>
              <a:t> </a:t>
            </a:r>
            <a:r>
              <a:rPr lang="de-AT" sz="2400" err="1"/>
              <a:t>you</a:t>
            </a:r>
            <a:r>
              <a:rPr lang="de-AT" sz="2400"/>
              <a:t> </a:t>
            </a:r>
            <a:r>
              <a:rPr lang="de-AT" sz="2400" err="1"/>
              <a:t>have</a:t>
            </a:r>
            <a:r>
              <a:rPr lang="de-AT" sz="2400"/>
              <a:t> </a:t>
            </a:r>
            <a:r>
              <a:rPr lang="de-AT" sz="2400" err="1"/>
              <a:t>to</a:t>
            </a:r>
            <a:r>
              <a:rPr lang="de-AT" sz="2400"/>
              <a:t> </a:t>
            </a:r>
            <a:r>
              <a:rPr lang="de-AT" sz="2400" err="1"/>
              <a:t>inform</a:t>
            </a:r>
            <a:r>
              <a:rPr lang="de-AT" sz="2400"/>
              <a:t> </a:t>
            </a:r>
            <a:r>
              <a:rPr lang="de-AT" sz="2400" err="1"/>
              <a:t>the</a:t>
            </a:r>
            <a:r>
              <a:rPr lang="de-AT" sz="2400"/>
              <a:t> Prüfungsreferat after </a:t>
            </a:r>
            <a:r>
              <a:rPr lang="de-AT" sz="2400" err="1"/>
              <a:t>passing</a:t>
            </a:r>
            <a:r>
              <a:rPr lang="de-AT" sz="2400"/>
              <a:t> </a:t>
            </a:r>
            <a:r>
              <a:rPr lang="de-AT" sz="2400" err="1"/>
              <a:t>the</a:t>
            </a:r>
            <a:r>
              <a:rPr lang="de-AT" sz="2400"/>
              <a:t> </a:t>
            </a:r>
            <a:r>
              <a:rPr lang="de-AT" sz="2400" err="1"/>
              <a:t>courses</a:t>
            </a:r>
            <a:r>
              <a:rPr lang="de-AT" sz="2400"/>
              <a:t>. Prüfungsreferat </a:t>
            </a:r>
            <a:r>
              <a:rPr lang="de-AT" sz="2400" err="1"/>
              <a:t>can</a:t>
            </a:r>
            <a:r>
              <a:rPr lang="de-AT" sz="2400"/>
              <a:t> </a:t>
            </a:r>
            <a:r>
              <a:rPr lang="de-AT" sz="2400" err="1"/>
              <a:t>be</a:t>
            </a:r>
            <a:r>
              <a:rPr lang="de-AT" sz="2400"/>
              <a:t> </a:t>
            </a:r>
            <a:r>
              <a:rPr lang="de-AT" sz="2400" err="1"/>
              <a:t>translated</a:t>
            </a:r>
            <a:r>
              <a:rPr lang="de-AT" sz="2400"/>
              <a:t> </a:t>
            </a:r>
            <a:r>
              <a:rPr lang="de-AT" sz="2400" err="1"/>
              <a:t>as</a:t>
            </a:r>
            <a:r>
              <a:rPr lang="de-AT" sz="2400"/>
              <a:t> </a:t>
            </a:r>
            <a:r>
              <a:rPr lang="de-AT" sz="2400" err="1"/>
              <a:t>the</a:t>
            </a:r>
            <a:r>
              <a:rPr lang="de-AT" sz="2400"/>
              <a:t> </a:t>
            </a:r>
            <a:r>
              <a:rPr lang="de-AT" sz="2400" err="1"/>
              <a:t>department</a:t>
            </a:r>
            <a:r>
              <a:rPr lang="de-AT" sz="2400"/>
              <a:t> </a:t>
            </a:r>
            <a:r>
              <a:rPr lang="de-AT" sz="2400" err="1"/>
              <a:t>of</a:t>
            </a:r>
            <a:r>
              <a:rPr lang="de-AT" sz="2400"/>
              <a:t> </a:t>
            </a:r>
            <a:r>
              <a:rPr lang="de-AT" sz="2400" err="1"/>
              <a:t>examination</a:t>
            </a:r>
            <a:r>
              <a:rPr lang="de-AT" sz="2400"/>
              <a:t>.</a:t>
            </a:r>
          </a:p>
        </p:txBody>
      </p:sp>
      <p:sp>
        <p:nvSpPr>
          <p:cNvPr id="4" name="Foliennummernplatzhalter 3">
            <a:extLst>
              <a:ext uri="{FF2B5EF4-FFF2-40B4-BE49-F238E27FC236}">
                <a16:creationId xmlns:a16="http://schemas.microsoft.com/office/drawing/2014/main" id="{72977F6C-8AFB-73FC-D5BA-D2F628EFE3ED}"/>
              </a:ext>
            </a:extLst>
          </p:cNvPr>
          <p:cNvSpPr>
            <a:spLocks noGrp="1"/>
          </p:cNvSpPr>
          <p:nvPr>
            <p:ph type="sldNum" sz="quarter" idx="12"/>
          </p:nvPr>
        </p:nvSpPr>
        <p:spPr/>
        <p:txBody>
          <a:bodyPr/>
          <a:lstStyle/>
          <a:p>
            <a:fld id="{F2A0A6BB-CD4A-4D4C-B4D1-972171F6CC11}" type="slidenum">
              <a:rPr lang="de-AT" smtClean="0"/>
              <a:t>11</a:t>
            </a:fld>
            <a:endParaRPr lang="de-AT"/>
          </a:p>
        </p:txBody>
      </p:sp>
      <p:cxnSp>
        <p:nvCxnSpPr>
          <p:cNvPr id="6" name="Gerader Verbinder 5">
            <a:extLst>
              <a:ext uri="{FF2B5EF4-FFF2-40B4-BE49-F238E27FC236}">
                <a16:creationId xmlns:a16="http://schemas.microsoft.com/office/drawing/2014/main" id="{501ADFBA-1643-472F-050C-BAF540D9B309}"/>
              </a:ext>
            </a:extLst>
          </p:cNvPr>
          <p:cNvCxnSpPr/>
          <p:nvPr/>
        </p:nvCxnSpPr>
        <p:spPr>
          <a:xfrm>
            <a:off x="497710" y="2002420"/>
            <a:ext cx="1116957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901323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DF9A1-AB1D-A7AA-86FA-5CB1D710B3F4}"/>
              </a:ext>
            </a:extLst>
          </p:cNvPr>
          <p:cNvSpPr>
            <a:spLocks noGrp="1"/>
          </p:cNvSpPr>
          <p:nvPr>
            <p:ph type="title"/>
          </p:nvPr>
        </p:nvSpPr>
        <p:spPr>
          <a:xfrm>
            <a:off x="524720" y="676857"/>
            <a:ext cx="5257800" cy="1325563"/>
          </a:xfrm>
        </p:spPr>
        <p:txBody>
          <a:bodyPr>
            <a:noAutofit/>
          </a:bodyPr>
          <a:lstStyle/>
          <a:p>
            <a:r>
              <a:rPr lang="de-AT" sz="4000" spc="300" err="1"/>
              <a:t>Compulsory</a:t>
            </a:r>
            <a:r>
              <a:rPr lang="de-AT" sz="4000" spc="300"/>
              <a:t> </a:t>
            </a:r>
            <a:r>
              <a:rPr lang="de-AT" sz="4000" spc="300" err="1"/>
              <a:t>modules</a:t>
            </a:r>
            <a:endParaRPr lang="de-AT" sz="4000" spc="300">
              <a:latin typeface="Times New Roman" panose="02020603050405020304" pitchFamily="18"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71F3FB40-20DD-7C8A-682D-7A790772ECC3}"/>
              </a:ext>
            </a:extLst>
          </p:cNvPr>
          <p:cNvSpPr>
            <a:spLocks noGrp="1"/>
          </p:cNvSpPr>
          <p:nvPr>
            <p:ph idx="1"/>
          </p:nvPr>
        </p:nvSpPr>
        <p:spPr>
          <a:xfrm>
            <a:off x="639950" y="2316449"/>
            <a:ext cx="5257800" cy="3975162"/>
          </a:xfrm>
        </p:spPr>
        <p:txBody>
          <a:bodyPr vert="horz" lIns="91440" tIns="45720" rIns="91440" bIns="45720" rtlCol="0" anchor="t">
            <a:normAutofit/>
          </a:bodyPr>
          <a:lstStyle/>
          <a:p>
            <a:pPr>
              <a:lnSpc>
                <a:spcPct val="100000"/>
              </a:lnSpc>
              <a:buFont typeface="Symbol" panose="05050102010706020507" pitchFamily="18" charset="2"/>
              <a:buChar char="-"/>
            </a:pPr>
            <a:r>
              <a:rPr lang="de-AT" sz="3600"/>
              <a:t> </a:t>
            </a:r>
            <a:r>
              <a:rPr lang="de-AT" sz="3200"/>
              <a:t>Media Theory</a:t>
            </a:r>
          </a:p>
          <a:p>
            <a:pPr>
              <a:lnSpc>
                <a:spcPct val="100000"/>
              </a:lnSpc>
              <a:buFont typeface="Symbol" panose="05050102010706020507" pitchFamily="18" charset="2"/>
              <a:buChar char="-"/>
            </a:pPr>
            <a:r>
              <a:rPr lang="de-AT" sz="3200"/>
              <a:t> Scientific </a:t>
            </a:r>
            <a:r>
              <a:rPr lang="de-AT" sz="3200" err="1"/>
              <a:t>work</a:t>
            </a:r>
            <a:r>
              <a:rPr lang="de-AT" sz="3200"/>
              <a:t> (</a:t>
            </a:r>
            <a:r>
              <a:rPr lang="de-AT" sz="3200" err="1"/>
              <a:t>quanitative</a:t>
            </a:r>
            <a:r>
              <a:rPr lang="de-AT" sz="3200"/>
              <a:t>/qualitative </a:t>
            </a:r>
            <a:r>
              <a:rPr lang="de-AT" sz="3200" err="1"/>
              <a:t>work</a:t>
            </a:r>
            <a:r>
              <a:rPr lang="de-AT" sz="3200"/>
              <a:t>)</a:t>
            </a:r>
          </a:p>
          <a:p>
            <a:pPr>
              <a:lnSpc>
                <a:spcPct val="100000"/>
              </a:lnSpc>
              <a:buFont typeface="Symbol" panose="05050102010706020507" pitchFamily="18" charset="2"/>
              <a:buChar char="-"/>
            </a:pPr>
            <a:r>
              <a:rPr lang="de-AT" sz="3200"/>
              <a:t> </a:t>
            </a:r>
            <a:r>
              <a:rPr lang="de-AT" sz="3200" err="1"/>
              <a:t>Current</a:t>
            </a:r>
            <a:r>
              <a:rPr lang="de-AT" sz="3200"/>
              <a:t> </a:t>
            </a:r>
            <a:r>
              <a:rPr lang="de-AT" sz="3200" err="1"/>
              <a:t>discourses</a:t>
            </a:r>
            <a:endParaRPr lang="de-AT" sz="3200"/>
          </a:p>
          <a:p>
            <a:pPr marL="0" indent="0">
              <a:lnSpc>
                <a:spcPct val="100000"/>
              </a:lnSpc>
              <a:spcBef>
                <a:spcPts val="2400"/>
              </a:spcBef>
              <a:buNone/>
            </a:pPr>
            <a:r>
              <a:rPr lang="de-AT" sz="2400"/>
              <a:t>e.g. AI, </a:t>
            </a:r>
            <a:r>
              <a:rPr lang="de-AT" sz="2400" err="1"/>
              <a:t>platforms</a:t>
            </a:r>
            <a:r>
              <a:rPr lang="de-AT" sz="2400"/>
              <a:t>, online </a:t>
            </a:r>
            <a:r>
              <a:rPr lang="de-AT" sz="2400" err="1"/>
              <a:t>political</a:t>
            </a:r>
            <a:r>
              <a:rPr lang="de-AT" sz="2400"/>
              <a:t> </a:t>
            </a:r>
            <a:r>
              <a:rPr lang="de-AT" sz="2400" err="1"/>
              <a:t>discourse</a:t>
            </a:r>
            <a:r>
              <a:rPr lang="de-AT" sz="2400"/>
              <a:t>, </a:t>
            </a:r>
            <a:r>
              <a:rPr lang="de-AT" sz="2400" err="1"/>
              <a:t>journalistic</a:t>
            </a:r>
            <a:r>
              <a:rPr lang="de-AT" sz="2400"/>
              <a:t> </a:t>
            </a:r>
            <a:r>
              <a:rPr lang="de-AT" sz="2400" err="1"/>
              <a:t>representation</a:t>
            </a:r>
            <a:r>
              <a:rPr lang="de-AT" sz="2400"/>
              <a:t> ...</a:t>
            </a:r>
          </a:p>
        </p:txBody>
      </p:sp>
      <p:sp>
        <p:nvSpPr>
          <p:cNvPr id="7" name="Foliennummernplatzhalter 6">
            <a:extLst>
              <a:ext uri="{FF2B5EF4-FFF2-40B4-BE49-F238E27FC236}">
                <a16:creationId xmlns:a16="http://schemas.microsoft.com/office/drawing/2014/main" id="{3BDCE321-56F6-5116-9F37-43BD56AD917E}"/>
              </a:ext>
            </a:extLst>
          </p:cNvPr>
          <p:cNvSpPr>
            <a:spLocks noGrp="1"/>
          </p:cNvSpPr>
          <p:nvPr>
            <p:ph type="sldNum" sz="quarter" idx="12"/>
          </p:nvPr>
        </p:nvSpPr>
        <p:spPr/>
        <p:txBody>
          <a:bodyPr/>
          <a:lstStyle/>
          <a:p>
            <a:fld id="{F2A0A6BB-CD4A-4D4C-B4D1-972171F6CC11}" type="slidenum">
              <a:rPr lang="de-AT" smtClean="0"/>
              <a:t>12</a:t>
            </a:fld>
            <a:endParaRPr lang="de-AT"/>
          </a:p>
        </p:txBody>
      </p:sp>
      <p:cxnSp>
        <p:nvCxnSpPr>
          <p:cNvPr id="6" name="Gerader Verbinder 5">
            <a:extLst>
              <a:ext uri="{FF2B5EF4-FFF2-40B4-BE49-F238E27FC236}">
                <a16:creationId xmlns:a16="http://schemas.microsoft.com/office/drawing/2014/main" id="{501ADFBA-1643-472F-050C-BAF540D9B309}"/>
              </a:ext>
            </a:extLst>
          </p:cNvPr>
          <p:cNvCxnSpPr/>
          <p:nvPr/>
        </p:nvCxnSpPr>
        <p:spPr>
          <a:xfrm>
            <a:off x="497710" y="2002420"/>
            <a:ext cx="11169570" cy="0"/>
          </a:xfrm>
          <a:prstGeom prst="line">
            <a:avLst/>
          </a:prstGeom>
        </p:spPr>
        <p:style>
          <a:lnRef idx="2">
            <a:schemeClr val="dk1"/>
          </a:lnRef>
          <a:fillRef idx="0">
            <a:schemeClr val="dk1"/>
          </a:fillRef>
          <a:effectRef idx="1">
            <a:schemeClr val="dk1"/>
          </a:effectRef>
          <a:fontRef idx="minor">
            <a:schemeClr val="tx1"/>
          </a:fontRef>
        </p:style>
      </p:cxnSp>
      <p:sp>
        <p:nvSpPr>
          <p:cNvPr id="4" name="Titel 1">
            <a:extLst>
              <a:ext uri="{FF2B5EF4-FFF2-40B4-BE49-F238E27FC236}">
                <a16:creationId xmlns:a16="http://schemas.microsoft.com/office/drawing/2014/main" id="{7382E7F5-4255-5ED6-8427-2E1A10DC0160}"/>
              </a:ext>
            </a:extLst>
          </p:cNvPr>
          <p:cNvSpPr txBox="1">
            <a:spLocks/>
          </p:cNvSpPr>
          <p:nvPr/>
        </p:nvSpPr>
        <p:spPr>
          <a:xfrm>
            <a:off x="6939123" y="791312"/>
            <a:ext cx="52578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Times New Roman" panose="02020603050405020304" pitchFamily="18" charset="0"/>
                <a:ea typeface="+mj-ea"/>
                <a:cs typeface="Times New Roman" panose="02020603050405020304" pitchFamily="18" charset="0"/>
              </a:defRPr>
            </a:lvl1pPr>
          </a:lstStyle>
          <a:p>
            <a:r>
              <a:rPr lang="de-AT" sz="4000" spc="300" err="1"/>
              <a:t>Elective</a:t>
            </a:r>
            <a:r>
              <a:rPr lang="de-AT" sz="4000" spc="300"/>
              <a:t> </a:t>
            </a:r>
            <a:r>
              <a:rPr lang="de-AT" sz="4000" spc="300" err="1"/>
              <a:t>modules</a:t>
            </a:r>
            <a:endParaRPr lang="de-AT" sz="4000" spc="300"/>
          </a:p>
        </p:txBody>
      </p:sp>
      <p:sp>
        <p:nvSpPr>
          <p:cNvPr id="5" name="Inhaltsplatzhalter 2">
            <a:extLst>
              <a:ext uri="{FF2B5EF4-FFF2-40B4-BE49-F238E27FC236}">
                <a16:creationId xmlns:a16="http://schemas.microsoft.com/office/drawing/2014/main" id="{8311A076-37AE-44D4-51D2-15F7ED8357B7}"/>
              </a:ext>
            </a:extLst>
          </p:cNvPr>
          <p:cNvSpPr txBox="1">
            <a:spLocks/>
          </p:cNvSpPr>
          <p:nvPr/>
        </p:nvSpPr>
        <p:spPr>
          <a:xfrm>
            <a:off x="7150972" y="2316451"/>
            <a:ext cx="4401078" cy="397516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Symbol" panose="05050102010706020507" pitchFamily="18" charset="2"/>
              <a:buChar char="-"/>
            </a:pPr>
            <a:r>
              <a:rPr lang="de-AT" sz="3600"/>
              <a:t> </a:t>
            </a:r>
            <a:r>
              <a:rPr lang="de-AT" sz="3600" err="1"/>
              <a:t>Election</a:t>
            </a:r>
            <a:r>
              <a:rPr lang="de-AT" sz="3600"/>
              <a:t> </a:t>
            </a:r>
            <a:r>
              <a:rPr lang="de-AT" sz="3600" err="1"/>
              <a:t>packages</a:t>
            </a:r>
            <a:r>
              <a:rPr lang="de-AT" sz="3600"/>
              <a:t>: </a:t>
            </a:r>
            <a:r>
              <a:rPr lang="de-AT" sz="3600" err="1"/>
              <a:t>for</a:t>
            </a:r>
            <a:r>
              <a:rPr lang="de-AT" sz="3600"/>
              <a:t> </a:t>
            </a:r>
            <a:r>
              <a:rPr lang="de-AT" sz="3600" err="1"/>
              <a:t>example</a:t>
            </a:r>
            <a:r>
              <a:rPr lang="de-AT" sz="3600"/>
              <a:t> "</a:t>
            </a:r>
            <a:r>
              <a:rPr lang="de-AT" sz="3200"/>
              <a:t>Media practice"</a:t>
            </a:r>
          </a:p>
          <a:p>
            <a:pPr>
              <a:lnSpc>
                <a:spcPct val="100000"/>
              </a:lnSpc>
              <a:buFont typeface="Symbol" panose="05050102010706020507" pitchFamily="18" charset="2"/>
              <a:buChar char="-"/>
            </a:pPr>
            <a:r>
              <a:rPr lang="de-AT" sz="3200"/>
              <a:t> </a:t>
            </a:r>
            <a:r>
              <a:rPr lang="de-AT" sz="3200" err="1"/>
              <a:t>Internship</a:t>
            </a:r>
            <a:r>
              <a:rPr lang="de-AT" sz="3200"/>
              <a:t> </a:t>
            </a:r>
          </a:p>
          <a:p>
            <a:pPr>
              <a:lnSpc>
                <a:spcPct val="100000"/>
              </a:lnSpc>
              <a:buFont typeface="Symbol" panose="05050102010706020507" pitchFamily="18" charset="2"/>
              <a:buChar char="-"/>
            </a:pPr>
            <a:r>
              <a:rPr lang="de-AT" sz="3200"/>
              <a:t> </a:t>
            </a:r>
            <a:r>
              <a:rPr lang="de-AT" sz="3200" err="1"/>
              <a:t>Interdisciplinary</a:t>
            </a:r>
            <a:endParaRPr lang="de-AT" sz="3200"/>
          </a:p>
        </p:txBody>
      </p:sp>
    </p:spTree>
    <p:extLst>
      <p:ext uri="{BB962C8B-B14F-4D97-AF65-F5344CB8AC3E}">
        <p14:creationId xmlns:p14="http://schemas.microsoft.com/office/powerpoint/2010/main" val="879974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DF9A1-AB1D-A7AA-86FA-5CB1D710B3F4}"/>
              </a:ext>
            </a:extLst>
          </p:cNvPr>
          <p:cNvSpPr>
            <a:spLocks noGrp="1"/>
          </p:cNvSpPr>
          <p:nvPr>
            <p:ph type="title"/>
          </p:nvPr>
        </p:nvSpPr>
        <p:spPr>
          <a:xfrm>
            <a:off x="838200" y="676857"/>
            <a:ext cx="10515600" cy="1325563"/>
          </a:xfrm>
        </p:spPr>
        <p:txBody>
          <a:bodyPr>
            <a:normAutofit/>
          </a:bodyPr>
          <a:lstStyle/>
          <a:p>
            <a:r>
              <a:rPr lang="de-AT" sz="5400" spc="300"/>
              <a:t>Future </a:t>
            </a:r>
            <a:endParaRPr lang="de-AT" sz="5400" spc="300">
              <a:latin typeface="Times New Roman" panose="02020603050405020304" pitchFamily="18" charset="0"/>
              <a:cs typeface="Times New Roman" panose="02020603050405020304" pitchFamily="18" charset="0"/>
            </a:endParaRPr>
          </a:p>
        </p:txBody>
      </p:sp>
      <p:sp>
        <p:nvSpPr>
          <p:cNvPr id="3" name="Inhaltsplatzhalter 2">
            <a:extLst>
              <a:ext uri="{FF2B5EF4-FFF2-40B4-BE49-F238E27FC236}">
                <a16:creationId xmlns:a16="http://schemas.microsoft.com/office/drawing/2014/main" id="{71F3FB40-20DD-7C8A-682D-7A790772ECC3}"/>
              </a:ext>
            </a:extLst>
          </p:cNvPr>
          <p:cNvSpPr>
            <a:spLocks noGrp="1"/>
          </p:cNvSpPr>
          <p:nvPr>
            <p:ph idx="1"/>
          </p:nvPr>
        </p:nvSpPr>
        <p:spPr>
          <a:xfrm>
            <a:off x="838200" y="2377411"/>
            <a:ext cx="10515600" cy="4003069"/>
          </a:xfrm>
        </p:spPr>
        <p:txBody>
          <a:bodyPr vert="horz" lIns="91440" tIns="45720" rIns="91440" bIns="45720" rtlCol="0" anchor="t">
            <a:normAutofit fontScale="62500" lnSpcReduction="20000"/>
          </a:bodyPr>
          <a:lstStyle/>
          <a:p>
            <a:pPr marL="0" indent="0">
              <a:buNone/>
            </a:pPr>
            <a:r>
              <a:rPr lang="de-AT" sz="3200" b="1"/>
              <a:t>Work </a:t>
            </a:r>
            <a:r>
              <a:rPr lang="de-AT" sz="3200" b="1" err="1"/>
              <a:t>areas</a:t>
            </a:r>
            <a:endParaRPr lang="de-AT" sz="3200" b="1"/>
          </a:p>
          <a:p>
            <a:pPr>
              <a:lnSpc>
                <a:spcPct val="100000"/>
              </a:lnSpc>
              <a:buFont typeface="Symbol" panose="05050102010706020507" pitchFamily="18" charset="2"/>
              <a:buChar char="-"/>
            </a:pPr>
            <a:r>
              <a:rPr lang="de-AT" sz="3600"/>
              <a:t> </a:t>
            </a:r>
            <a:r>
              <a:rPr lang="de-AT" sz="3200" err="1"/>
              <a:t>Social</a:t>
            </a:r>
            <a:r>
              <a:rPr lang="de-AT" sz="3200"/>
              <a:t> Media &amp; Community </a:t>
            </a:r>
            <a:r>
              <a:rPr lang="de-AT" sz="3200" err="1"/>
              <a:t>management</a:t>
            </a:r>
            <a:endParaRPr lang="de-AT" sz="3200"/>
          </a:p>
          <a:p>
            <a:pPr>
              <a:lnSpc>
                <a:spcPct val="100000"/>
              </a:lnSpc>
              <a:buFont typeface="Symbol" panose="05050102010706020507" pitchFamily="18" charset="2"/>
              <a:buChar char="-"/>
            </a:pPr>
            <a:r>
              <a:rPr lang="de-AT" sz="3200"/>
              <a:t> Radio</a:t>
            </a:r>
          </a:p>
          <a:p>
            <a:pPr>
              <a:lnSpc>
                <a:spcPct val="100000"/>
              </a:lnSpc>
              <a:buFont typeface="Symbol" panose="05050102010706020507" pitchFamily="18" charset="2"/>
              <a:buChar char="-"/>
            </a:pPr>
            <a:r>
              <a:rPr lang="de-AT" sz="3200"/>
              <a:t> </a:t>
            </a:r>
            <a:r>
              <a:rPr lang="de-AT" sz="3200" err="1"/>
              <a:t>Journalistic</a:t>
            </a:r>
            <a:r>
              <a:rPr lang="de-AT" sz="3200"/>
              <a:t> </a:t>
            </a:r>
            <a:r>
              <a:rPr lang="de-AT" sz="3200" err="1"/>
              <a:t>activities</a:t>
            </a:r>
            <a:endParaRPr lang="de-AT" sz="3200"/>
          </a:p>
          <a:p>
            <a:pPr>
              <a:lnSpc>
                <a:spcPct val="100000"/>
              </a:lnSpc>
              <a:buFont typeface="Symbol" panose="05050102010706020507" pitchFamily="18" charset="2"/>
              <a:buChar char="-"/>
            </a:pPr>
            <a:r>
              <a:rPr lang="de-AT" sz="3200"/>
              <a:t> </a:t>
            </a:r>
            <a:r>
              <a:rPr lang="de-AT" sz="3200" err="1"/>
              <a:t>Platform</a:t>
            </a:r>
            <a:r>
              <a:rPr lang="de-AT" sz="3200"/>
              <a:t> support &amp; digital </a:t>
            </a:r>
            <a:r>
              <a:rPr lang="de-AT" sz="3200" err="1"/>
              <a:t>marketing</a:t>
            </a:r>
            <a:r>
              <a:rPr lang="de-AT" sz="3200"/>
              <a:t> </a:t>
            </a:r>
          </a:p>
          <a:p>
            <a:pPr>
              <a:lnSpc>
                <a:spcPct val="100000"/>
              </a:lnSpc>
              <a:buFont typeface="Symbol" panose="05050102010706020507" pitchFamily="18" charset="2"/>
              <a:buChar char="-"/>
            </a:pPr>
            <a:r>
              <a:rPr lang="de-AT" sz="3200"/>
              <a:t> Event </a:t>
            </a:r>
            <a:r>
              <a:rPr lang="de-AT" sz="3200" err="1"/>
              <a:t>management</a:t>
            </a:r>
            <a:r>
              <a:rPr lang="de-AT" sz="3200"/>
              <a:t> &amp; </a:t>
            </a:r>
            <a:r>
              <a:rPr lang="de-AT" sz="3200" err="1"/>
              <a:t>public</a:t>
            </a:r>
            <a:r>
              <a:rPr lang="de-AT" sz="3200"/>
              <a:t> </a:t>
            </a:r>
            <a:r>
              <a:rPr lang="de-AT" sz="3200" err="1"/>
              <a:t>relations</a:t>
            </a:r>
            <a:endParaRPr lang="de-AT" sz="3200"/>
          </a:p>
          <a:p>
            <a:pPr>
              <a:lnSpc>
                <a:spcPct val="100000"/>
              </a:lnSpc>
              <a:buFont typeface="Symbol" panose="05050102010706020507" pitchFamily="18" charset="2"/>
              <a:buChar char="-"/>
            </a:pPr>
            <a:r>
              <a:rPr lang="de-AT" sz="3200"/>
              <a:t> Public </a:t>
            </a:r>
            <a:r>
              <a:rPr lang="de-AT" sz="3200" err="1"/>
              <a:t>relations</a:t>
            </a:r>
            <a:r>
              <a:rPr lang="de-AT" sz="3200"/>
              <a:t> </a:t>
            </a:r>
            <a:r>
              <a:rPr lang="de-AT" sz="3200" err="1"/>
              <a:t>for</a:t>
            </a:r>
            <a:r>
              <a:rPr lang="de-AT" sz="3200"/>
              <a:t> </a:t>
            </a:r>
            <a:r>
              <a:rPr lang="de-AT" sz="3200" err="1"/>
              <a:t>law</a:t>
            </a:r>
            <a:r>
              <a:rPr lang="de-AT" sz="3200"/>
              <a:t> </a:t>
            </a:r>
          </a:p>
          <a:p>
            <a:pPr>
              <a:lnSpc>
                <a:spcPct val="100000"/>
              </a:lnSpc>
              <a:buFont typeface="Symbol" panose="05050102010706020507" pitchFamily="18" charset="2"/>
              <a:buChar char="-"/>
            </a:pPr>
            <a:r>
              <a:rPr lang="de-AT" sz="3200"/>
              <a:t> Political </a:t>
            </a:r>
            <a:r>
              <a:rPr lang="de-AT" sz="3200" err="1"/>
              <a:t>communication</a:t>
            </a:r>
            <a:endParaRPr lang="de-AT" sz="3200"/>
          </a:p>
          <a:p>
            <a:pPr marL="0" indent="0">
              <a:lnSpc>
                <a:spcPct val="100000"/>
              </a:lnSpc>
              <a:buNone/>
            </a:pPr>
            <a:endParaRPr lang="de-AT" sz="3200" b="1"/>
          </a:p>
          <a:p>
            <a:pPr marL="0" indent="0">
              <a:lnSpc>
                <a:spcPct val="100000"/>
              </a:lnSpc>
              <a:buNone/>
            </a:pPr>
            <a:r>
              <a:rPr lang="de-AT" sz="3200" b="1"/>
              <a:t>PhD</a:t>
            </a:r>
            <a:r>
              <a:rPr lang="de-AT" sz="3200"/>
              <a:t> </a:t>
            </a:r>
            <a:endParaRPr lang="de-AT"/>
          </a:p>
        </p:txBody>
      </p:sp>
      <p:sp>
        <p:nvSpPr>
          <p:cNvPr id="4" name="Foliennummernplatzhalter 3">
            <a:extLst>
              <a:ext uri="{FF2B5EF4-FFF2-40B4-BE49-F238E27FC236}">
                <a16:creationId xmlns:a16="http://schemas.microsoft.com/office/drawing/2014/main" id="{B3EFC485-FA10-9FEE-A926-2B6199AF2891}"/>
              </a:ext>
            </a:extLst>
          </p:cNvPr>
          <p:cNvSpPr>
            <a:spLocks noGrp="1"/>
          </p:cNvSpPr>
          <p:nvPr>
            <p:ph type="sldNum" sz="quarter" idx="12"/>
          </p:nvPr>
        </p:nvSpPr>
        <p:spPr/>
        <p:txBody>
          <a:bodyPr/>
          <a:lstStyle/>
          <a:p>
            <a:fld id="{F2A0A6BB-CD4A-4D4C-B4D1-972171F6CC11}" type="slidenum">
              <a:rPr lang="de-AT" smtClean="0"/>
              <a:t>13</a:t>
            </a:fld>
            <a:endParaRPr lang="de-AT"/>
          </a:p>
        </p:txBody>
      </p:sp>
      <p:cxnSp>
        <p:nvCxnSpPr>
          <p:cNvPr id="6" name="Gerader Verbinder 5">
            <a:extLst>
              <a:ext uri="{FF2B5EF4-FFF2-40B4-BE49-F238E27FC236}">
                <a16:creationId xmlns:a16="http://schemas.microsoft.com/office/drawing/2014/main" id="{501ADFBA-1643-472F-050C-BAF540D9B309}"/>
              </a:ext>
            </a:extLst>
          </p:cNvPr>
          <p:cNvCxnSpPr/>
          <p:nvPr/>
        </p:nvCxnSpPr>
        <p:spPr>
          <a:xfrm>
            <a:off x="497710" y="2002420"/>
            <a:ext cx="1116957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42529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8AA0CB-AD25-E688-A18C-EA4E29F1CC20}"/>
              </a:ext>
            </a:extLst>
          </p:cNvPr>
          <p:cNvSpPr>
            <a:spLocks noGrp="1"/>
          </p:cNvSpPr>
          <p:nvPr>
            <p:ph type="ctrTitle"/>
          </p:nvPr>
        </p:nvSpPr>
        <p:spPr>
          <a:xfrm>
            <a:off x="-1" y="1936292"/>
            <a:ext cx="12192001" cy="3000737"/>
          </a:xfrm>
        </p:spPr>
        <p:txBody>
          <a:bodyPr>
            <a:normAutofit/>
          </a:bodyPr>
          <a:lstStyle/>
          <a:p>
            <a:pPr>
              <a:lnSpc>
                <a:spcPct val="150000"/>
              </a:lnSpc>
            </a:pPr>
            <a:r>
              <a:rPr lang="de-AT" sz="8000" cap="all" spc="300">
                <a:solidFill>
                  <a:schemeClr val="tx1">
                    <a:lumMod val="95000"/>
                    <a:lumOff val="5000"/>
                  </a:schemeClr>
                </a:solidFill>
              </a:rPr>
              <a:t>Curriculum</a:t>
            </a:r>
            <a:br>
              <a:rPr lang="de-AT" sz="8000" cap="all" spc="300">
                <a:solidFill>
                  <a:schemeClr val="tx1">
                    <a:lumMod val="95000"/>
                    <a:lumOff val="5000"/>
                  </a:schemeClr>
                </a:solidFill>
              </a:rPr>
            </a:br>
            <a:r>
              <a:rPr lang="de-AT" sz="2000" cap="all" spc="300">
                <a:solidFill>
                  <a:schemeClr val="tx1">
                    <a:lumMod val="95000"/>
                    <a:lumOff val="5000"/>
                  </a:schemeClr>
                </a:solidFill>
                <a:latin typeface="+mn-lt"/>
              </a:rPr>
              <a:t>https://</a:t>
            </a:r>
            <a:r>
              <a:rPr lang="de-AT" sz="2000" cap="all" spc="300" err="1">
                <a:solidFill>
                  <a:schemeClr val="tx1">
                    <a:lumMod val="95000"/>
                    <a:lumOff val="5000"/>
                  </a:schemeClr>
                </a:solidFill>
                <a:latin typeface="+mn-lt"/>
              </a:rPr>
              <a:t>www.uibk.ac.at</a:t>
            </a:r>
            <a:r>
              <a:rPr lang="de-AT" sz="2000" cap="all" spc="300">
                <a:solidFill>
                  <a:schemeClr val="tx1">
                    <a:lumMod val="95000"/>
                    <a:lumOff val="5000"/>
                  </a:schemeClr>
                </a:solidFill>
                <a:latin typeface="+mn-lt"/>
              </a:rPr>
              <a:t>/</a:t>
            </a:r>
            <a:r>
              <a:rPr lang="de-AT" sz="2000" cap="all" spc="300" err="1">
                <a:solidFill>
                  <a:schemeClr val="tx1">
                    <a:lumMod val="95000"/>
                    <a:lumOff val="5000"/>
                  </a:schemeClr>
                </a:solidFill>
                <a:latin typeface="+mn-lt"/>
              </a:rPr>
              <a:t>universitaet</a:t>
            </a:r>
            <a:r>
              <a:rPr lang="de-AT" sz="2000" cap="all" spc="300">
                <a:solidFill>
                  <a:schemeClr val="tx1">
                    <a:lumMod val="95000"/>
                    <a:lumOff val="5000"/>
                  </a:schemeClr>
                </a:solidFill>
                <a:latin typeface="+mn-lt"/>
              </a:rPr>
              <a:t>/</a:t>
            </a:r>
            <a:r>
              <a:rPr lang="de-AT" sz="2000" cap="all" spc="300" err="1">
                <a:solidFill>
                  <a:schemeClr val="tx1">
                    <a:lumMod val="95000"/>
                    <a:lumOff val="5000"/>
                  </a:schemeClr>
                </a:solidFill>
                <a:latin typeface="+mn-lt"/>
              </a:rPr>
              <a:t>mitteilungsblatt</a:t>
            </a:r>
            <a:r>
              <a:rPr lang="de-AT" sz="2000" cap="all" spc="300">
                <a:solidFill>
                  <a:schemeClr val="tx1">
                    <a:lumMod val="95000"/>
                    <a:lumOff val="5000"/>
                  </a:schemeClr>
                </a:solidFill>
                <a:latin typeface="+mn-lt"/>
              </a:rPr>
              <a:t>/2022-2023/30.html#h2-1</a:t>
            </a:r>
            <a:endParaRPr lang="de-AT" sz="8000" cap="all" spc="300">
              <a:solidFill>
                <a:schemeClr val="tx1">
                  <a:lumMod val="95000"/>
                  <a:lumOff val="5000"/>
                </a:schemeClr>
              </a:solidFill>
              <a:latin typeface="+mn-lt"/>
            </a:endParaRPr>
          </a:p>
        </p:txBody>
      </p:sp>
      <p:sp>
        <p:nvSpPr>
          <p:cNvPr id="6" name="Foliennummernplatzhalter 5">
            <a:extLst>
              <a:ext uri="{FF2B5EF4-FFF2-40B4-BE49-F238E27FC236}">
                <a16:creationId xmlns:a16="http://schemas.microsoft.com/office/drawing/2014/main" id="{C86FA35E-B8E0-33FF-A90B-FAC3D99BA184}"/>
              </a:ext>
            </a:extLst>
          </p:cNvPr>
          <p:cNvSpPr>
            <a:spLocks noGrp="1"/>
          </p:cNvSpPr>
          <p:nvPr>
            <p:ph type="sldNum" sz="quarter" idx="12"/>
          </p:nvPr>
        </p:nvSpPr>
        <p:spPr/>
        <p:txBody>
          <a:bodyPr/>
          <a:lstStyle/>
          <a:p>
            <a:fld id="{F2A0A6BB-CD4A-4D4C-B4D1-972171F6CC11}" type="slidenum">
              <a:rPr lang="de-AT" smtClean="0"/>
              <a:t>14</a:t>
            </a:fld>
            <a:endParaRPr lang="de-AT"/>
          </a:p>
        </p:txBody>
      </p:sp>
      <p:cxnSp>
        <p:nvCxnSpPr>
          <p:cNvPr id="3" name="Gerader Verbinder 2">
            <a:extLst>
              <a:ext uri="{FF2B5EF4-FFF2-40B4-BE49-F238E27FC236}">
                <a16:creationId xmlns:a16="http://schemas.microsoft.com/office/drawing/2014/main" id="{391A4B43-51D6-9A07-761C-4948E3B6C0C6}"/>
              </a:ext>
            </a:extLst>
          </p:cNvPr>
          <p:cNvCxnSpPr/>
          <p:nvPr/>
        </p:nvCxnSpPr>
        <p:spPr>
          <a:xfrm>
            <a:off x="511215" y="6322875"/>
            <a:ext cx="11169570" cy="0"/>
          </a:xfrm>
          <a:prstGeom prst="line">
            <a:avLst/>
          </a:prstGeom>
        </p:spPr>
        <p:style>
          <a:lnRef idx="2">
            <a:schemeClr val="dk1"/>
          </a:lnRef>
          <a:fillRef idx="0">
            <a:schemeClr val="dk1"/>
          </a:fillRef>
          <a:effectRef idx="1">
            <a:schemeClr val="dk1"/>
          </a:effectRef>
          <a:fontRef idx="minor">
            <a:schemeClr val="tx1"/>
          </a:fontRef>
        </p:style>
      </p:cxnSp>
      <p:cxnSp>
        <p:nvCxnSpPr>
          <p:cNvPr id="4" name="Gerader Verbinder 3">
            <a:extLst>
              <a:ext uri="{FF2B5EF4-FFF2-40B4-BE49-F238E27FC236}">
                <a16:creationId xmlns:a16="http://schemas.microsoft.com/office/drawing/2014/main" id="{1E50A067-19A0-741E-3165-7B11A40BE4FC}"/>
              </a:ext>
            </a:extLst>
          </p:cNvPr>
          <p:cNvCxnSpPr/>
          <p:nvPr/>
        </p:nvCxnSpPr>
        <p:spPr>
          <a:xfrm>
            <a:off x="511215" y="550446"/>
            <a:ext cx="11169570" cy="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1983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71376F0-3F75-D120-1276-B3F7C55A5CF0}"/>
              </a:ext>
            </a:extLst>
          </p:cNvPr>
          <p:cNvSpPr>
            <a:spLocks noGrp="1"/>
          </p:cNvSpPr>
          <p:nvPr>
            <p:ph type="sldNum" sz="quarter" idx="12"/>
          </p:nvPr>
        </p:nvSpPr>
        <p:spPr/>
        <p:txBody>
          <a:bodyPr/>
          <a:lstStyle/>
          <a:p>
            <a:fld id="{F2A0A6BB-CD4A-4D4C-B4D1-972171F6CC11}" type="slidenum">
              <a:rPr lang="de-AT" smtClean="0"/>
              <a:t>15</a:t>
            </a:fld>
            <a:endParaRPr lang="de-AT"/>
          </a:p>
        </p:txBody>
      </p:sp>
      <p:sp>
        <p:nvSpPr>
          <p:cNvPr id="6" name="Textfeld 5">
            <a:extLst>
              <a:ext uri="{FF2B5EF4-FFF2-40B4-BE49-F238E27FC236}">
                <a16:creationId xmlns:a16="http://schemas.microsoft.com/office/drawing/2014/main" id="{5A05711B-4DD5-D986-EBC2-F21650F60D92}"/>
              </a:ext>
            </a:extLst>
          </p:cNvPr>
          <p:cNvSpPr txBox="1"/>
          <p:nvPr/>
        </p:nvSpPr>
        <p:spPr>
          <a:xfrm>
            <a:off x="648070" y="226582"/>
            <a:ext cx="10705730" cy="707886"/>
          </a:xfrm>
          <a:prstGeom prst="rect">
            <a:avLst/>
          </a:prstGeom>
          <a:noFill/>
        </p:spPr>
        <p:txBody>
          <a:bodyPr wrap="square" rtlCol="0">
            <a:spAutoFit/>
          </a:bodyPr>
          <a:lstStyle/>
          <a:p>
            <a:pPr algn="ctr"/>
            <a:r>
              <a:rPr lang="de-AT" sz="4000" cap="all" err="1">
                <a:latin typeface="Times New Roman" panose="02020603050405020304" pitchFamily="18" charset="0"/>
                <a:cs typeface="Times New Roman" panose="02020603050405020304" pitchFamily="18" charset="0"/>
              </a:rPr>
              <a:t>Compulsory</a:t>
            </a:r>
            <a:r>
              <a:rPr lang="de-AT" sz="3200" cap="all">
                <a:latin typeface="Times New Roman" panose="02020603050405020304" pitchFamily="18" charset="0"/>
                <a:cs typeface="Times New Roman" panose="02020603050405020304" pitchFamily="18" charset="0"/>
              </a:rPr>
              <a:t> </a:t>
            </a:r>
            <a:r>
              <a:rPr lang="de-AT" sz="3200" cap="all" err="1">
                <a:latin typeface="Times New Roman" panose="02020603050405020304" pitchFamily="18" charset="0"/>
                <a:cs typeface="Times New Roman" panose="02020603050405020304" pitchFamily="18" charset="0"/>
              </a:rPr>
              <a:t>modules</a:t>
            </a:r>
            <a:endParaRPr lang="de-AT" sz="2800" cap="all">
              <a:latin typeface="Times New Roman" panose="02020603050405020304" pitchFamily="18" charset="0"/>
              <a:cs typeface="Times New Roman" panose="02020603050405020304" pitchFamily="18" charset="0"/>
            </a:endParaRPr>
          </a:p>
        </p:txBody>
      </p:sp>
      <p:graphicFrame>
        <p:nvGraphicFramePr>
          <p:cNvPr id="7" name="Tabelle 6">
            <a:extLst>
              <a:ext uri="{FF2B5EF4-FFF2-40B4-BE49-F238E27FC236}">
                <a16:creationId xmlns:a16="http://schemas.microsoft.com/office/drawing/2014/main" id="{8AD44924-0065-4525-E93F-36AE5993F947}"/>
              </a:ext>
            </a:extLst>
          </p:cNvPr>
          <p:cNvGraphicFramePr>
            <a:graphicFrameLocks noGrp="1"/>
          </p:cNvGraphicFramePr>
          <p:nvPr>
            <p:extLst>
              <p:ext uri="{D42A27DB-BD31-4B8C-83A1-F6EECF244321}">
                <p14:modId xmlns:p14="http://schemas.microsoft.com/office/powerpoint/2010/main" val="705743342"/>
              </p:ext>
            </p:extLst>
          </p:nvPr>
        </p:nvGraphicFramePr>
        <p:xfrm>
          <a:off x="331662" y="1170641"/>
          <a:ext cx="5764338" cy="5226636"/>
        </p:xfrm>
        <a:graphic>
          <a:graphicData uri="http://schemas.openxmlformats.org/drawingml/2006/table">
            <a:tbl>
              <a:tblPr firstRow="1" bandRow="1">
                <a:tableStyleId>{616DA210-FB5B-4158-B5E0-FEB733F419BA}</a:tableStyleId>
              </a:tblPr>
              <a:tblGrid>
                <a:gridCol w="686852">
                  <a:extLst>
                    <a:ext uri="{9D8B030D-6E8A-4147-A177-3AD203B41FA5}">
                      <a16:colId xmlns:a16="http://schemas.microsoft.com/office/drawing/2014/main" val="2901012329"/>
                    </a:ext>
                  </a:extLst>
                </a:gridCol>
                <a:gridCol w="4373246">
                  <a:extLst>
                    <a:ext uri="{9D8B030D-6E8A-4147-A177-3AD203B41FA5}">
                      <a16:colId xmlns:a16="http://schemas.microsoft.com/office/drawing/2014/main" val="2370021209"/>
                    </a:ext>
                  </a:extLst>
                </a:gridCol>
                <a:gridCol w="704240">
                  <a:extLst>
                    <a:ext uri="{9D8B030D-6E8A-4147-A177-3AD203B41FA5}">
                      <a16:colId xmlns:a16="http://schemas.microsoft.com/office/drawing/2014/main" val="3866877988"/>
                    </a:ext>
                  </a:extLst>
                </a:gridCol>
              </a:tblGrid>
              <a:tr h="367873">
                <a:tc>
                  <a:txBody>
                    <a:bodyPr/>
                    <a:lstStyle/>
                    <a:p>
                      <a:r>
                        <a:rPr lang="de-AT" sz="1600"/>
                        <a:t>CM 1</a:t>
                      </a:r>
                    </a:p>
                  </a:txBody>
                  <a:tcPr/>
                </a:tc>
                <a:tc>
                  <a:txBody>
                    <a:bodyPr/>
                    <a:lstStyle/>
                    <a:p>
                      <a:r>
                        <a:rPr lang="de-AT" sz="1600"/>
                        <a:t>Advanced theory</a:t>
                      </a:r>
                    </a:p>
                  </a:txBody>
                  <a:tcPr/>
                </a:tc>
                <a:tc>
                  <a:txBody>
                    <a:bodyPr/>
                    <a:lstStyle/>
                    <a:p>
                      <a:r>
                        <a:rPr lang="de-AT" sz="1600"/>
                        <a:t>ECTS</a:t>
                      </a:r>
                    </a:p>
                  </a:txBody>
                  <a:tcPr/>
                </a:tc>
                <a:extLst>
                  <a:ext uri="{0D108BD9-81ED-4DB2-BD59-A6C34878D82A}">
                    <a16:rowId xmlns:a16="http://schemas.microsoft.com/office/drawing/2014/main" val="2758404048"/>
                  </a:ext>
                </a:extLst>
              </a:tr>
              <a:tr h="500123">
                <a:tc>
                  <a:txBody>
                    <a:bodyPr/>
                    <a:lstStyle/>
                    <a:p>
                      <a:endParaRPr lang="de-AT" sz="1600"/>
                    </a:p>
                  </a:txBody>
                  <a:tcPr/>
                </a:tc>
                <a:tc>
                  <a:txBody>
                    <a:bodyPr/>
                    <a:lstStyle/>
                    <a:p>
                      <a:r>
                        <a:rPr lang="de-AT" sz="1600"/>
                        <a:t>VU Emerging Media and Current Discourses</a:t>
                      </a:r>
                    </a:p>
                  </a:txBody>
                  <a:tcPr/>
                </a:tc>
                <a:tc>
                  <a:txBody>
                    <a:bodyPr/>
                    <a:lstStyle/>
                    <a:p>
                      <a:r>
                        <a:rPr lang="de-AT" sz="1600"/>
                        <a:t>5</a:t>
                      </a:r>
                    </a:p>
                  </a:txBody>
                  <a:tcPr/>
                </a:tc>
                <a:extLst>
                  <a:ext uri="{0D108BD9-81ED-4DB2-BD59-A6C34878D82A}">
                    <a16:rowId xmlns:a16="http://schemas.microsoft.com/office/drawing/2014/main" val="4292821170"/>
                  </a:ext>
                </a:extLst>
              </a:tr>
              <a:tr h="285785">
                <a:tc>
                  <a:txBody>
                    <a:bodyPr/>
                    <a:lstStyle/>
                    <a:p>
                      <a:endParaRPr lang="de-AT" sz="1600"/>
                    </a:p>
                  </a:txBody>
                  <a:tcPr/>
                </a:tc>
                <a:tc>
                  <a:txBody>
                    <a:bodyPr/>
                    <a:lstStyle/>
                    <a:p>
                      <a:r>
                        <a:rPr lang="de-AT" sz="1600"/>
                        <a:t>VO Media dynamics and sustainability</a:t>
                      </a:r>
                    </a:p>
                  </a:txBody>
                  <a:tcPr/>
                </a:tc>
                <a:tc>
                  <a:txBody>
                    <a:bodyPr/>
                    <a:lstStyle/>
                    <a:p>
                      <a:r>
                        <a:rPr lang="de-AT" sz="1600"/>
                        <a:t>5</a:t>
                      </a:r>
                    </a:p>
                  </a:txBody>
                  <a:tcPr/>
                </a:tc>
                <a:extLst>
                  <a:ext uri="{0D108BD9-81ED-4DB2-BD59-A6C34878D82A}">
                    <a16:rowId xmlns:a16="http://schemas.microsoft.com/office/drawing/2014/main" val="3748035571"/>
                  </a:ext>
                </a:extLst>
              </a:tr>
              <a:tr h="285785">
                <a:tc>
                  <a:txBody>
                    <a:bodyPr/>
                    <a:lstStyle/>
                    <a:p>
                      <a:endParaRPr lang="de-AT" sz="1600"/>
                    </a:p>
                  </a:txBody>
                  <a:tcPr/>
                </a:tc>
                <a:tc>
                  <a:txBody>
                    <a:bodyPr/>
                    <a:lstStyle/>
                    <a:p>
                      <a:r>
                        <a:rPr lang="de-AT" sz="1600"/>
                        <a:t>VO Digital Democracy and Society</a:t>
                      </a:r>
                    </a:p>
                  </a:txBody>
                  <a:tcPr/>
                </a:tc>
                <a:tc>
                  <a:txBody>
                    <a:bodyPr/>
                    <a:lstStyle/>
                    <a:p>
                      <a:r>
                        <a:rPr lang="de-AT" sz="1600"/>
                        <a:t>5</a:t>
                      </a:r>
                    </a:p>
                  </a:txBody>
                  <a:tcPr/>
                </a:tc>
                <a:extLst>
                  <a:ext uri="{0D108BD9-81ED-4DB2-BD59-A6C34878D82A}">
                    <a16:rowId xmlns:a16="http://schemas.microsoft.com/office/drawing/2014/main" val="2622790739"/>
                  </a:ext>
                </a:extLst>
              </a:tr>
              <a:tr h="285785">
                <a:tc>
                  <a:txBody>
                    <a:bodyPr/>
                    <a:lstStyle/>
                    <a:p>
                      <a:r>
                        <a:rPr lang="de-AT" sz="1600" b="1"/>
                        <a:t>CM 2</a:t>
                      </a:r>
                    </a:p>
                  </a:txBody>
                  <a:tcPr/>
                </a:tc>
                <a:tc>
                  <a:txBody>
                    <a:bodyPr/>
                    <a:lstStyle/>
                    <a:p>
                      <a:r>
                        <a:rPr lang="de-AT" sz="1600" b="1"/>
                        <a:t>Advanced methodology</a:t>
                      </a:r>
                    </a:p>
                  </a:txBody>
                  <a:tcPr/>
                </a:tc>
                <a:tc>
                  <a:txBody>
                    <a:bodyPr/>
                    <a:lstStyle/>
                    <a:p>
                      <a:r>
                        <a:rPr lang="de-AT" sz="1600" b="1"/>
                        <a:t>15</a:t>
                      </a:r>
                    </a:p>
                  </a:txBody>
                  <a:tcPr/>
                </a:tc>
                <a:extLst>
                  <a:ext uri="{0D108BD9-81ED-4DB2-BD59-A6C34878D82A}">
                    <a16:rowId xmlns:a16="http://schemas.microsoft.com/office/drawing/2014/main" val="3233262663"/>
                  </a:ext>
                </a:extLst>
              </a:tr>
              <a:tr h="285785">
                <a:tc>
                  <a:txBody>
                    <a:bodyPr/>
                    <a:lstStyle/>
                    <a:p>
                      <a:endParaRPr lang="de-AT" sz="1600"/>
                    </a:p>
                  </a:txBody>
                  <a:tcPr/>
                </a:tc>
                <a:tc>
                  <a:txBody>
                    <a:bodyPr/>
                    <a:lstStyle/>
                    <a:p>
                      <a:r>
                        <a:rPr lang="de-AT" sz="1600"/>
                        <a:t>VO Theories and Methodology</a:t>
                      </a:r>
                    </a:p>
                  </a:txBody>
                  <a:tcPr/>
                </a:tc>
                <a:tc>
                  <a:txBody>
                    <a:bodyPr/>
                    <a:lstStyle/>
                    <a:p>
                      <a:r>
                        <a:rPr lang="de-AT" sz="1600"/>
                        <a:t>5</a:t>
                      </a:r>
                    </a:p>
                  </a:txBody>
                  <a:tcPr/>
                </a:tc>
                <a:extLst>
                  <a:ext uri="{0D108BD9-81ED-4DB2-BD59-A6C34878D82A}">
                    <a16:rowId xmlns:a16="http://schemas.microsoft.com/office/drawing/2014/main" val="4194603393"/>
                  </a:ext>
                </a:extLst>
              </a:tr>
              <a:tr h="285785">
                <a:tc>
                  <a:txBody>
                    <a:bodyPr/>
                    <a:lstStyle/>
                    <a:p>
                      <a:endParaRPr lang="de-AT" sz="1600"/>
                    </a:p>
                  </a:txBody>
                  <a:tcPr/>
                </a:tc>
                <a:tc>
                  <a:txBody>
                    <a:bodyPr/>
                    <a:lstStyle/>
                    <a:p>
                      <a:r>
                        <a:rPr lang="de-AT" sz="1600"/>
                        <a:t>SE In-depth qualitative methods </a:t>
                      </a:r>
                    </a:p>
                  </a:txBody>
                  <a:tcPr/>
                </a:tc>
                <a:tc>
                  <a:txBody>
                    <a:bodyPr/>
                    <a:lstStyle/>
                    <a:p>
                      <a:r>
                        <a:rPr lang="de-AT" sz="1600"/>
                        <a:t>5</a:t>
                      </a:r>
                    </a:p>
                  </a:txBody>
                  <a:tcPr/>
                </a:tc>
                <a:extLst>
                  <a:ext uri="{0D108BD9-81ED-4DB2-BD59-A6C34878D82A}">
                    <a16:rowId xmlns:a16="http://schemas.microsoft.com/office/drawing/2014/main" val="287078337"/>
                  </a:ext>
                </a:extLst>
              </a:tr>
              <a:tr h="285785">
                <a:tc>
                  <a:txBody>
                    <a:bodyPr/>
                    <a:lstStyle/>
                    <a:p>
                      <a:endParaRPr lang="de-AT" sz="1600"/>
                    </a:p>
                  </a:txBody>
                  <a:tcPr/>
                </a:tc>
                <a:tc>
                  <a:txBody>
                    <a:bodyPr/>
                    <a:lstStyle/>
                    <a:p>
                      <a:r>
                        <a:rPr lang="de-AT" sz="1600"/>
                        <a:t>SE In-depth quantitative methods</a:t>
                      </a:r>
                    </a:p>
                  </a:txBody>
                  <a:tcPr/>
                </a:tc>
                <a:tc>
                  <a:txBody>
                    <a:bodyPr/>
                    <a:lstStyle/>
                    <a:p>
                      <a:r>
                        <a:rPr lang="de-AT" sz="1600"/>
                        <a:t>5</a:t>
                      </a:r>
                    </a:p>
                  </a:txBody>
                  <a:tcPr/>
                </a:tc>
                <a:extLst>
                  <a:ext uri="{0D108BD9-81ED-4DB2-BD59-A6C34878D82A}">
                    <a16:rowId xmlns:a16="http://schemas.microsoft.com/office/drawing/2014/main" val="790632601"/>
                  </a:ext>
                </a:extLst>
              </a:tr>
              <a:tr h="285785">
                <a:tc>
                  <a:txBody>
                    <a:bodyPr/>
                    <a:lstStyle/>
                    <a:p>
                      <a:r>
                        <a:rPr lang="de-AT" sz="1600" b="1"/>
                        <a:t>CM 3</a:t>
                      </a:r>
                    </a:p>
                  </a:txBody>
                  <a:tcPr/>
                </a:tc>
                <a:tc>
                  <a:txBody>
                    <a:bodyPr/>
                    <a:lstStyle/>
                    <a:p>
                      <a:r>
                        <a:rPr lang="de-AT" sz="1600" b="1"/>
                        <a:t>Digitization and datafication l</a:t>
                      </a:r>
                    </a:p>
                  </a:txBody>
                  <a:tcPr/>
                </a:tc>
                <a:tc>
                  <a:txBody>
                    <a:bodyPr/>
                    <a:lstStyle/>
                    <a:p>
                      <a:r>
                        <a:rPr lang="de-AT" sz="1600" b="1"/>
                        <a:t>30</a:t>
                      </a:r>
                    </a:p>
                  </a:txBody>
                  <a:tcPr/>
                </a:tc>
                <a:extLst>
                  <a:ext uri="{0D108BD9-81ED-4DB2-BD59-A6C34878D82A}">
                    <a16:rowId xmlns:a16="http://schemas.microsoft.com/office/drawing/2014/main" val="877657434"/>
                  </a:ext>
                </a:extLst>
              </a:tr>
              <a:tr h="285785">
                <a:tc>
                  <a:txBody>
                    <a:bodyPr/>
                    <a:lstStyle/>
                    <a:p>
                      <a:endParaRPr lang="de-AT" sz="1600"/>
                    </a:p>
                  </a:txBody>
                  <a:tcPr/>
                </a:tc>
                <a:tc>
                  <a:txBody>
                    <a:bodyPr/>
                    <a:lstStyle/>
                    <a:p>
                      <a:r>
                        <a:rPr lang="de-AT" sz="1600"/>
                        <a:t>VU Platforms and Communication</a:t>
                      </a:r>
                    </a:p>
                  </a:txBody>
                  <a:tcPr/>
                </a:tc>
                <a:tc>
                  <a:txBody>
                    <a:bodyPr/>
                    <a:lstStyle/>
                    <a:p>
                      <a:r>
                        <a:rPr lang="de-AT" sz="1600"/>
                        <a:t>5</a:t>
                      </a:r>
                    </a:p>
                  </a:txBody>
                  <a:tcPr/>
                </a:tc>
                <a:extLst>
                  <a:ext uri="{0D108BD9-81ED-4DB2-BD59-A6C34878D82A}">
                    <a16:rowId xmlns:a16="http://schemas.microsoft.com/office/drawing/2014/main" val="2528806615"/>
                  </a:ext>
                </a:extLst>
              </a:tr>
              <a:tr h="285785">
                <a:tc>
                  <a:txBody>
                    <a:bodyPr/>
                    <a:lstStyle/>
                    <a:p>
                      <a:endParaRPr lang="de-AT" sz="1600"/>
                    </a:p>
                  </a:txBody>
                  <a:tcPr/>
                </a:tc>
                <a:tc>
                  <a:txBody>
                    <a:bodyPr/>
                    <a:lstStyle/>
                    <a:p>
                      <a:r>
                        <a:rPr lang="de-AT" sz="1600"/>
                        <a:t>SE Data: Analysis and interpretation</a:t>
                      </a:r>
                    </a:p>
                  </a:txBody>
                  <a:tcPr/>
                </a:tc>
                <a:tc>
                  <a:txBody>
                    <a:bodyPr/>
                    <a:lstStyle/>
                    <a:p>
                      <a:r>
                        <a:rPr lang="de-AT" sz="1600"/>
                        <a:t>5</a:t>
                      </a:r>
                    </a:p>
                  </a:txBody>
                  <a:tcPr/>
                </a:tc>
                <a:extLst>
                  <a:ext uri="{0D108BD9-81ED-4DB2-BD59-A6C34878D82A}">
                    <a16:rowId xmlns:a16="http://schemas.microsoft.com/office/drawing/2014/main" val="242841308"/>
                  </a:ext>
                </a:extLst>
              </a:tr>
              <a:tr h="285785">
                <a:tc>
                  <a:txBody>
                    <a:bodyPr/>
                    <a:lstStyle/>
                    <a:p>
                      <a:r>
                        <a:rPr lang="de-AT" sz="1600" b="1"/>
                        <a:t>CM 4</a:t>
                      </a:r>
                    </a:p>
                  </a:txBody>
                  <a:tcPr/>
                </a:tc>
                <a:tc>
                  <a:txBody>
                    <a:bodyPr/>
                    <a:lstStyle/>
                    <a:p>
                      <a:r>
                        <a:rPr lang="de-AT" sz="1600" b="1"/>
                        <a:t>Digitization and datafication ll </a:t>
                      </a:r>
                    </a:p>
                  </a:txBody>
                  <a:tcPr/>
                </a:tc>
                <a:tc>
                  <a:txBody>
                    <a:bodyPr/>
                    <a:lstStyle/>
                    <a:p>
                      <a:r>
                        <a:rPr lang="de-AT" sz="1600" b="1"/>
                        <a:t>40</a:t>
                      </a:r>
                    </a:p>
                  </a:txBody>
                  <a:tcPr/>
                </a:tc>
                <a:extLst>
                  <a:ext uri="{0D108BD9-81ED-4DB2-BD59-A6C34878D82A}">
                    <a16:rowId xmlns:a16="http://schemas.microsoft.com/office/drawing/2014/main" val="2496954725"/>
                  </a:ext>
                </a:extLst>
              </a:tr>
              <a:tr h="285785">
                <a:tc>
                  <a:txBody>
                    <a:bodyPr/>
                    <a:lstStyle/>
                    <a:p>
                      <a:endParaRPr lang="de-AT" sz="1600"/>
                    </a:p>
                  </a:txBody>
                  <a:tcPr/>
                </a:tc>
                <a:tc>
                  <a:txBody>
                    <a:bodyPr/>
                    <a:lstStyle/>
                    <a:p>
                      <a:r>
                        <a:rPr lang="de-AT" sz="1600"/>
                        <a:t>VU Ethics and Governance </a:t>
                      </a:r>
                    </a:p>
                  </a:txBody>
                  <a:tcPr/>
                </a:tc>
                <a:tc>
                  <a:txBody>
                    <a:bodyPr/>
                    <a:lstStyle/>
                    <a:p>
                      <a:r>
                        <a:rPr lang="de-AT" sz="1600"/>
                        <a:t>5</a:t>
                      </a:r>
                    </a:p>
                  </a:txBody>
                  <a:tcPr/>
                </a:tc>
                <a:extLst>
                  <a:ext uri="{0D108BD9-81ED-4DB2-BD59-A6C34878D82A}">
                    <a16:rowId xmlns:a16="http://schemas.microsoft.com/office/drawing/2014/main" val="2455326923"/>
                  </a:ext>
                </a:extLst>
              </a:tr>
              <a:tr h="285785">
                <a:tc>
                  <a:txBody>
                    <a:bodyPr/>
                    <a:lstStyle/>
                    <a:p>
                      <a:endParaRPr lang="de-AT" sz="1600"/>
                    </a:p>
                  </a:txBody>
                  <a:tcPr/>
                </a:tc>
                <a:tc>
                  <a:txBody>
                    <a:bodyPr/>
                    <a:lstStyle/>
                    <a:p>
                      <a:r>
                        <a:rPr lang="de-AT" sz="1600"/>
                        <a:t>SE Data: Critical analysis</a:t>
                      </a:r>
                    </a:p>
                  </a:txBody>
                  <a:tcPr/>
                </a:tc>
                <a:tc>
                  <a:txBody>
                    <a:bodyPr/>
                    <a:lstStyle/>
                    <a:p>
                      <a:r>
                        <a:rPr lang="de-AT" sz="1600"/>
                        <a:t>5</a:t>
                      </a:r>
                    </a:p>
                  </a:txBody>
                  <a:tcPr/>
                </a:tc>
                <a:extLst>
                  <a:ext uri="{0D108BD9-81ED-4DB2-BD59-A6C34878D82A}">
                    <a16:rowId xmlns:a16="http://schemas.microsoft.com/office/drawing/2014/main" val="4185938562"/>
                  </a:ext>
                </a:extLst>
              </a:tr>
              <a:tr h="285785">
                <a:tc>
                  <a:txBody>
                    <a:bodyPr/>
                    <a:lstStyle/>
                    <a:p>
                      <a:endParaRPr lang="de-AT" sz="1600"/>
                    </a:p>
                  </a:txBody>
                  <a:tcPr/>
                </a:tc>
                <a:tc>
                  <a:txBody>
                    <a:bodyPr/>
                    <a:lstStyle/>
                    <a:p>
                      <a:endParaRPr lang="de-AT" sz="1600"/>
                    </a:p>
                  </a:txBody>
                  <a:tcPr/>
                </a:tc>
                <a:tc>
                  <a:txBody>
                    <a:bodyPr/>
                    <a:lstStyle/>
                    <a:p>
                      <a:r>
                        <a:rPr lang="de-AT" sz="1600" b="1"/>
                        <a:t>50</a:t>
                      </a:r>
                    </a:p>
                  </a:txBody>
                  <a:tcPr/>
                </a:tc>
                <a:extLst>
                  <a:ext uri="{0D108BD9-81ED-4DB2-BD59-A6C34878D82A}">
                    <a16:rowId xmlns:a16="http://schemas.microsoft.com/office/drawing/2014/main" val="2964140412"/>
                  </a:ext>
                </a:extLst>
              </a:tr>
            </a:tbl>
          </a:graphicData>
        </a:graphic>
      </p:graphicFrame>
      <p:graphicFrame>
        <p:nvGraphicFramePr>
          <p:cNvPr id="8" name="Tabelle 7">
            <a:extLst>
              <a:ext uri="{FF2B5EF4-FFF2-40B4-BE49-F238E27FC236}">
                <a16:creationId xmlns:a16="http://schemas.microsoft.com/office/drawing/2014/main" id="{3138576D-A52F-5429-EF1A-357C132BB840}"/>
              </a:ext>
            </a:extLst>
          </p:cNvPr>
          <p:cNvGraphicFramePr>
            <a:graphicFrameLocks noGrp="1"/>
          </p:cNvGraphicFramePr>
          <p:nvPr>
            <p:extLst>
              <p:ext uri="{D42A27DB-BD31-4B8C-83A1-F6EECF244321}">
                <p14:modId xmlns:p14="http://schemas.microsoft.com/office/powerpoint/2010/main" val="1802962598"/>
              </p:ext>
            </p:extLst>
          </p:nvPr>
        </p:nvGraphicFramePr>
        <p:xfrm>
          <a:off x="6096000" y="1170641"/>
          <a:ext cx="5885895" cy="2225040"/>
        </p:xfrm>
        <a:graphic>
          <a:graphicData uri="http://schemas.openxmlformats.org/drawingml/2006/table">
            <a:tbl>
              <a:tblPr firstRow="1" bandRow="1">
                <a:tableStyleId>{616DA210-FB5B-4158-B5E0-FEB733F419BA}</a:tableStyleId>
              </a:tblPr>
              <a:tblGrid>
                <a:gridCol w="701336">
                  <a:extLst>
                    <a:ext uri="{9D8B030D-6E8A-4147-A177-3AD203B41FA5}">
                      <a16:colId xmlns:a16="http://schemas.microsoft.com/office/drawing/2014/main" val="2901012329"/>
                    </a:ext>
                  </a:extLst>
                </a:gridCol>
                <a:gridCol w="4465468">
                  <a:extLst>
                    <a:ext uri="{9D8B030D-6E8A-4147-A177-3AD203B41FA5}">
                      <a16:colId xmlns:a16="http://schemas.microsoft.com/office/drawing/2014/main" val="2370021209"/>
                    </a:ext>
                  </a:extLst>
                </a:gridCol>
                <a:gridCol w="719091">
                  <a:extLst>
                    <a:ext uri="{9D8B030D-6E8A-4147-A177-3AD203B41FA5}">
                      <a16:colId xmlns:a16="http://schemas.microsoft.com/office/drawing/2014/main" val="3866877988"/>
                    </a:ext>
                  </a:extLst>
                </a:gridCol>
              </a:tblGrid>
              <a:tr h="370840">
                <a:tc>
                  <a:txBody>
                    <a:bodyPr/>
                    <a:lstStyle/>
                    <a:p>
                      <a:r>
                        <a:rPr lang="de-AT" sz="1600"/>
                        <a:t>CM 5</a:t>
                      </a:r>
                    </a:p>
                  </a:txBody>
                  <a:tcPr/>
                </a:tc>
                <a:tc>
                  <a:txBody>
                    <a:bodyPr/>
                    <a:lstStyle/>
                    <a:p>
                      <a:r>
                        <a:rPr lang="de-AT" sz="1600"/>
                        <a:t>Research project</a:t>
                      </a:r>
                    </a:p>
                  </a:txBody>
                  <a:tcPr/>
                </a:tc>
                <a:tc>
                  <a:txBody>
                    <a:bodyPr/>
                    <a:lstStyle/>
                    <a:p>
                      <a:r>
                        <a:rPr lang="de-AT" sz="1600"/>
                        <a:t>ECTS</a:t>
                      </a:r>
                    </a:p>
                  </a:txBody>
                  <a:tcPr/>
                </a:tc>
                <a:extLst>
                  <a:ext uri="{0D108BD9-81ED-4DB2-BD59-A6C34878D82A}">
                    <a16:rowId xmlns:a16="http://schemas.microsoft.com/office/drawing/2014/main" val="2758404048"/>
                  </a:ext>
                </a:extLst>
              </a:tr>
              <a:tr h="370840">
                <a:tc>
                  <a:txBody>
                    <a:bodyPr/>
                    <a:lstStyle/>
                    <a:p>
                      <a:endParaRPr lang="de-AT" sz="1600"/>
                    </a:p>
                  </a:txBody>
                  <a:tcPr/>
                </a:tc>
                <a:tc>
                  <a:txBody>
                    <a:bodyPr/>
                    <a:lstStyle/>
                    <a:p>
                      <a:r>
                        <a:rPr lang="de-AT" sz="1600"/>
                        <a:t>SE Research project</a:t>
                      </a:r>
                    </a:p>
                  </a:txBody>
                  <a:tcPr/>
                </a:tc>
                <a:tc>
                  <a:txBody>
                    <a:bodyPr/>
                    <a:lstStyle/>
                    <a:p>
                      <a:r>
                        <a:rPr lang="de-AT" sz="1600"/>
                        <a:t>10</a:t>
                      </a:r>
                    </a:p>
                  </a:txBody>
                  <a:tcPr/>
                </a:tc>
                <a:extLst>
                  <a:ext uri="{0D108BD9-81ED-4DB2-BD59-A6C34878D82A}">
                    <a16:rowId xmlns:a16="http://schemas.microsoft.com/office/drawing/2014/main" val="4292821170"/>
                  </a:ext>
                </a:extLst>
              </a:tr>
              <a:tr h="370840">
                <a:tc>
                  <a:txBody>
                    <a:bodyPr/>
                    <a:lstStyle/>
                    <a:p>
                      <a:r>
                        <a:rPr lang="de-AT" sz="1600" b="1"/>
                        <a:t>CM 6</a:t>
                      </a:r>
                    </a:p>
                  </a:txBody>
                  <a:tcPr/>
                </a:tc>
                <a:tc>
                  <a:txBody>
                    <a:bodyPr/>
                    <a:lstStyle/>
                    <a:p>
                      <a:r>
                        <a:rPr lang="de-AT" sz="1600" b="1"/>
                        <a:t>Master's thesis preparation</a:t>
                      </a:r>
                    </a:p>
                  </a:txBody>
                  <a:tcPr/>
                </a:tc>
                <a:tc>
                  <a:txBody>
                    <a:bodyPr/>
                    <a:lstStyle/>
                    <a:p>
                      <a:r>
                        <a:rPr lang="de-AT" sz="1600"/>
                        <a:t>2,5</a:t>
                      </a:r>
                    </a:p>
                  </a:txBody>
                  <a:tcPr/>
                </a:tc>
                <a:extLst>
                  <a:ext uri="{0D108BD9-81ED-4DB2-BD59-A6C34878D82A}">
                    <a16:rowId xmlns:a16="http://schemas.microsoft.com/office/drawing/2014/main" val="3748035571"/>
                  </a:ext>
                </a:extLst>
              </a:tr>
              <a:tr h="370840">
                <a:tc>
                  <a:txBody>
                    <a:bodyPr/>
                    <a:lstStyle/>
                    <a:p>
                      <a:r>
                        <a:rPr lang="de-AT" sz="1600" b="1"/>
                        <a:t>CM 7</a:t>
                      </a:r>
                    </a:p>
                  </a:txBody>
                  <a:tcPr/>
                </a:tc>
                <a:tc>
                  <a:txBody>
                    <a:bodyPr/>
                    <a:lstStyle/>
                    <a:p>
                      <a:r>
                        <a:rPr lang="de-AT" sz="1600" b="1"/>
                        <a:t>Master thesis defense</a:t>
                      </a:r>
                    </a:p>
                  </a:txBody>
                  <a:tcPr/>
                </a:tc>
                <a:tc>
                  <a:txBody>
                    <a:bodyPr/>
                    <a:lstStyle/>
                    <a:p>
                      <a:r>
                        <a:rPr lang="de-AT" sz="1600"/>
                        <a:t>2,5</a:t>
                      </a:r>
                    </a:p>
                  </a:txBody>
                  <a:tcPr/>
                </a:tc>
                <a:extLst>
                  <a:ext uri="{0D108BD9-81ED-4DB2-BD59-A6C34878D82A}">
                    <a16:rowId xmlns:a16="http://schemas.microsoft.com/office/drawing/2014/main" val="2622790739"/>
                  </a:ext>
                </a:extLst>
              </a:tr>
              <a:tr h="370840">
                <a:tc>
                  <a:txBody>
                    <a:bodyPr/>
                    <a:lstStyle/>
                    <a:p>
                      <a:r>
                        <a:rPr lang="de-AT" sz="1600" b="1"/>
                        <a:t>§ 9</a:t>
                      </a:r>
                    </a:p>
                  </a:txBody>
                  <a:tcPr/>
                </a:tc>
                <a:tc>
                  <a:txBody>
                    <a:bodyPr/>
                    <a:lstStyle/>
                    <a:p>
                      <a:r>
                        <a:rPr lang="de-AT" sz="1600" b="1"/>
                        <a:t>Master thesis</a:t>
                      </a:r>
                    </a:p>
                  </a:txBody>
                  <a:tcPr/>
                </a:tc>
                <a:tc>
                  <a:txBody>
                    <a:bodyPr/>
                    <a:lstStyle/>
                    <a:p>
                      <a:r>
                        <a:rPr lang="de-AT" sz="1600" b="0"/>
                        <a:t>25</a:t>
                      </a:r>
                    </a:p>
                  </a:txBody>
                  <a:tcPr/>
                </a:tc>
                <a:extLst>
                  <a:ext uri="{0D108BD9-81ED-4DB2-BD59-A6C34878D82A}">
                    <a16:rowId xmlns:a16="http://schemas.microsoft.com/office/drawing/2014/main" val="3233262663"/>
                  </a:ext>
                </a:extLst>
              </a:tr>
              <a:tr h="370840">
                <a:tc>
                  <a:txBody>
                    <a:bodyPr/>
                    <a:lstStyle/>
                    <a:p>
                      <a:endParaRPr lang="de-AT" sz="1600"/>
                    </a:p>
                  </a:txBody>
                  <a:tcPr/>
                </a:tc>
                <a:tc>
                  <a:txBody>
                    <a:bodyPr/>
                    <a:lstStyle/>
                    <a:p>
                      <a:r>
                        <a:rPr lang="de-AT" sz="1600" b="1"/>
                        <a:t>Total ECTS CM</a:t>
                      </a:r>
                    </a:p>
                  </a:txBody>
                  <a:tcPr/>
                </a:tc>
                <a:tc>
                  <a:txBody>
                    <a:bodyPr/>
                    <a:lstStyle/>
                    <a:p>
                      <a:r>
                        <a:rPr lang="de-AT" sz="1600" b="1"/>
                        <a:t>90</a:t>
                      </a:r>
                    </a:p>
                  </a:txBody>
                  <a:tcPr/>
                </a:tc>
                <a:extLst>
                  <a:ext uri="{0D108BD9-81ED-4DB2-BD59-A6C34878D82A}">
                    <a16:rowId xmlns:a16="http://schemas.microsoft.com/office/drawing/2014/main" val="4194603393"/>
                  </a:ext>
                </a:extLst>
              </a:tr>
            </a:tbl>
          </a:graphicData>
        </a:graphic>
      </p:graphicFrame>
      <p:graphicFrame>
        <p:nvGraphicFramePr>
          <p:cNvPr id="9" name="Tabelle 8">
            <a:extLst>
              <a:ext uri="{FF2B5EF4-FFF2-40B4-BE49-F238E27FC236}">
                <a16:creationId xmlns:a16="http://schemas.microsoft.com/office/drawing/2014/main" id="{D8468A6B-64AF-59D5-2762-08956D7DDC40}"/>
              </a:ext>
            </a:extLst>
          </p:cNvPr>
          <p:cNvGraphicFramePr>
            <a:graphicFrameLocks noGrp="1"/>
          </p:cNvGraphicFramePr>
          <p:nvPr>
            <p:extLst>
              <p:ext uri="{D42A27DB-BD31-4B8C-83A1-F6EECF244321}">
                <p14:modId xmlns:p14="http://schemas.microsoft.com/office/powerpoint/2010/main" val="77564792"/>
              </p:ext>
            </p:extLst>
          </p:nvPr>
        </p:nvGraphicFramePr>
        <p:xfrm>
          <a:off x="6275614" y="3730327"/>
          <a:ext cx="5642781" cy="579120"/>
        </p:xfrm>
        <a:graphic>
          <a:graphicData uri="http://schemas.openxmlformats.org/drawingml/2006/table">
            <a:tbl>
              <a:tblPr firstRow="1" bandRow="1">
                <a:tableStyleId>{616DA210-FB5B-4158-B5E0-FEB733F419BA}</a:tableStyleId>
              </a:tblPr>
              <a:tblGrid>
                <a:gridCol w="1704133">
                  <a:extLst>
                    <a:ext uri="{9D8B030D-6E8A-4147-A177-3AD203B41FA5}">
                      <a16:colId xmlns:a16="http://schemas.microsoft.com/office/drawing/2014/main" val="2065627653"/>
                    </a:ext>
                  </a:extLst>
                </a:gridCol>
                <a:gridCol w="3359020">
                  <a:extLst>
                    <a:ext uri="{9D8B030D-6E8A-4147-A177-3AD203B41FA5}">
                      <a16:colId xmlns:a16="http://schemas.microsoft.com/office/drawing/2014/main" val="3869884985"/>
                    </a:ext>
                  </a:extLst>
                </a:gridCol>
                <a:gridCol w="579628">
                  <a:extLst>
                    <a:ext uri="{9D8B030D-6E8A-4147-A177-3AD203B41FA5}">
                      <a16:colId xmlns:a16="http://schemas.microsoft.com/office/drawing/2014/main" val="3583094328"/>
                    </a:ext>
                  </a:extLst>
                </a:gridCol>
              </a:tblGrid>
              <a:tr h="411597">
                <a:tc>
                  <a:txBody>
                    <a:bodyPr/>
                    <a:lstStyle/>
                    <a:p>
                      <a:r>
                        <a:rPr lang="de-AT" sz="1600"/>
                        <a:t>+ elective modules</a:t>
                      </a:r>
                    </a:p>
                  </a:txBody>
                  <a:tcPr/>
                </a:tc>
                <a:tc>
                  <a:txBody>
                    <a:bodyPr/>
                    <a:lstStyle/>
                    <a:p>
                      <a:r>
                        <a:rPr lang="de-AT" sz="1600"/>
                        <a:t>Total ECTS</a:t>
                      </a:r>
                    </a:p>
                  </a:txBody>
                  <a:tcPr/>
                </a:tc>
                <a:tc>
                  <a:txBody>
                    <a:bodyPr/>
                    <a:lstStyle/>
                    <a:p>
                      <a:pPr algn="r"/>
                      <a:r>
                        <a:rPr lang="de-AT" sz="1600"/>
                        <a:t>30</a:t>
                      </a:r>
                    </a:p>
                  </a:txBody>
                  <a:tcPr/>
                </a:tc>
                <a:extLst>
                  <a:ext uri="{0D108BD9-81ED-4DB2-BD59-A6C34878D82A}">
                    <a16:rowId xmlns:a16="http://schemas.microsoft.com/office/drawing/2014/main" val="4141869721"/>
                  </a:ext>
                </a:extLst>
              </a:tr>
            </a:tbl>
          </a:graphicData>
        </a:graphic>
      </p:graphicFrame>
      <p:sp>
        <p:nvSpPr>
          <p:cNvPr id="10" name="Textfeld 9">
            <a:extLst>
              <a:ext uri="{FF2B5EF4-FFF2-40B4-BE49-F238E27FC236}">
                <a16:creationId xmlns:a16="http://schemas.microsoft.com/office/drawing/2014/main" id="{5E251A3B-F08C-90AE-0F66-FB8D12137CD9}"/>
              </a:ext>
            </a:extLst>
          </p:cNvPr>
          <p:cNvSpPr txBox="1"/>
          <p:nvPr/>
        </p:nvSpPr>
        <p:spPr>
          <a:xfrm>
            <a:off x="10149633" y="4614791"/>
            <a:ext cx="1587334" cy="400110"/>
          </a:xfrm>
          <a:prstGeom prst="rect">
            <a:avLst/>
          </a:prstGeom>
          <a:noFill/>
        </p:spPr>
        <p:txBody>
          <a:bodyPr wrap="square" rtlCol="0">
            <a:spAutoFit/>
          </a:bodyPr>
          <a:lstStyle/>
          <a:p>
            <a:pPr algn="r"/>
            <a:r>
              <a:rPr lang="de-AT" sz="2000" b="1"/>
              <a:t>= 120 ECTS </a:t>
            </a:r>
          </a:p>
        </p:txBody>
      </p:sp>
      <p:cxnSp>
        <p:nvCxnSpPr>
          <p:cNvPr id="11" name="Gerader Verbinder 10">
            <a:extLst>
              <a:ext uri="{FF2B5EF4-FFF2-40B4-BE49-F238E27FC236}">
                <a16:creationId xmlns:a16="http://schemas.microsoft.com/office/drawing/2014/main" id="{4E8511C2-51E8-63F0-6800-EEBF25AC2D8A}"/>
              </a:ext>
            </a:extLst>
          </p:cNvPr>
          <p:cNvCxnSpPr/>
          <p:nvPr/>
        </p:nvCxnSpPr>
        <p:spPr>
          <a:xfrm>
            <a:off x="454167" y="934468"/>
            <a:ext cx="11169570" cy="0"/>
          </a:xfrm>
          <a:prstGeom prst="line">
            <a:avLst/>
          </a:prstGeom>
          <a:ln w="952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641327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871376F0-3F75-D120-1276-B3F7C55A5CF0}"/>
              </a:ext>
            </a:extLst>
          </p:cNvPr>
          <p:cNvSpPr>
            <a:spLocks noGrp="1"/>
          </p:cNvSpPr>
          <p:nvPr>
            <p:ph type="sldNum" sz="quarter" idx="12"/>
          </p:nvPr>
        </p:nvSpPr>
        <p:spPr/>
        <p:txBody>
          <a:bodyPr/>
          <a:lstStyle/>
          <a:p>
            <a:fld id="{F2A0A6BB-CD4A-4D4C-B4D1-972171F6CC11}" type="slidenum">
              <a:rPr lang="de-AT" smtClean="0"/>
              <a:t>16</a:t>
            </a:fld>
            <a:endParaRPr lang="de-AT"/>
          </a:p>
        </p:txBody>
      </p:sp>
      <p:sp>
        <p:nvSpPr>
          <p:cNvPr id="6" name="Textfeld 5">
            <a:extLst>
              <a:ext uri="{FF2B5EF4-FFF2-40B4-BE49-F238E27FC236}">
                <a16:creationId xmlns:a16="http://schemas.microsoft.com/office/drawing/2014/main" id="{5A05711B-4DD5-D986-EBC2-F21650F60D92}"/>
              </a:ext>
            </a:extLst>
          </p:cNvPr>
          <p:cNvSpPr txBox="1"/>
          <p:nvPr/>
        </p:nvSpPr>
        <p:spPr>
          <a:xfrm>
            <a:off x="648070" y="328473"/>
            <a:ext cx="10705730" cy="646331"/>
          </a:xfrm>
          <a:prstGeom prst="rect">
            <a:avLst/>
          </a:prstGeom>
          <a:noFill/>
        </p:spPr>
        <p:txBody>
          <a:bodyPr wrap="square" rtlCol="0">
            <a:spAutoFit/>
          </a:bodyPr>
          <a:lstStyle/>
          <a:p>
            <a:pPr algn="ctr"/>
            <a:r>
              <a:rPr lang="de-AT" sz="3200" cap="all">
                <a:latin typeface="Times New Roman" panose="02020603050405020304" pitchFamily="18" charset="0"/>
                <a:cs typeface="Times New Roman" panose="02020603050405020304" pitchFamily="18" charset="0"/>
              </a:rPr>
              <a:t>Modular </a:t>
            </a:r>
            <a:r>
              <a:rPr lang="de-AT" sz="3200" cap="all" err="1">
                <a:latin typeface="Times New Roman" panose="02020603050405020304" pitchFamily="18" charset="0"/>
                <a:cs typeface="Times New Roman" panose="02020603050405020304" pitchFamily="18" charset="0"/>
              </a:rPr>
              <a:t>elective</a:t>
            </a:r>
            <a:r>
              <a:rPr lang="de-AT" sz="3200" cap="all">
                <a:latin typeface="Times New Roman" panose="02020603050405020304" pitchFamily="18" charset="0"/>
                <a:cs typeface="Times New Roman" panose="02020603050405020304" pitchFamily="18" charset="0"/>
              </a:rPr>
              <a:t> </a:t>
            </a:r>
            <a:r>
              <a:rPr lang="de-AT" sz="3600" cap="all" err="1">
                <a:latin typeface="Times New Roman" panose="02020603050405020304" pitchFamily="18" charset="0"/>
                <a:cs typeface="Times New Roman" panose="02020603050405020304" pitchFamily="18" charset="0"/>
              </a:rPr>
              <a:t>modules</a:t>
            </a:r>
            <a:endParaRPr lang="de-AT" sz="2800" cap="all">
              <a:latin typeface="Times New Roman" panose="02020603050405020304" pitchFamily="18" charset="0"/>
              <a:cs typeface="Times New Roman" panose="02020603050405020304" pitchFamily="18" charset="0"/>
            </a:endParaRPr>
          </a:p>
        </p:txBody>
      </p:sp>
      <p:cxnSp>
        <p:nvCxnSpPr>
          <p:cNvPr id="2" name="Gerader Verbinder 1">
            <a:extLst>
              <a:ext uri="{FF2B5EF4-FFF2-40B4-BE49-F238E27FC236}">
                <a16:creationId xmlns:a16="http://schemas.microsoft.com/office/drawing/2014/main" id="{F1E76176-0FBE-2757-1ECD-37B391F58183}"/>
              </a:ext>
            </a:extLst>
          </p:cNvPr>
          <p:cNvCxnSpPr/>
          <p:nvPr/>
        </p:nvCxnSpPr>
        <p:spPr>
          <a:xfrm>
            <a:off x="511215" y="1159440"/>
            <a:ext cx="11169570" cy="0"/>
          </a:xfrm>
          <a:prstGeom prst="line">
            <a:avLst/>
          </a:prstGeom>
          <a:ln w="9525"/>
        </p:spPr>
        <p:style>
          <a:lnRef idx="2">
            <a:schemeClr val="dk1"/>
          </a:lnRef>
          <a:fillRef idx="0">
            <a:schemeClr val="dk1"/>
          </a:fillRef>
          <a:effectRef idx="1">
            <a:schemeClr val="dk1"/>
          </a:effectRef>
          <a:fontRef idx="minor">
            <a:schemeClr val="tx1"/>
          </a:fontRef>
        </p:style>
      </p:cxnSp>
      <p:sp>
        <p:nvSpPr>
          <p:cNvPr id="11" name="Textfeld 10">
            <a:extLst>
              <a:ext uri="{FF2B5EF4-FFF2-40B4-BE49-F238E27FC236}">
                <a16:creationId xmlns:a16="http://schemas.microsoft.com/office/drawing/2014/main" id="{A0E48E15-020D-8FF0-1FA1-26CF619283FB}"/>
              </a:ext>
            </a:extLst>
          </p:cNvPr>
          <p:cNvSpPr txBox="1"/>
          <p:nvPr/>
        </p:nvSpPr>
        <p:spPr>
          <a:xfrm>
            <a:off x="2578100" y="1625620"/>
            <a:ext cx="7378700" cy="4356770"/>
          </a:xfrm>
          <a:prstGeom prst="rect">
            <a:avLst/>
          </a:prstGeom>
          <a:noFill/>
        </p:spPr>
        <p:txBody>
          <a:bodyPr wrap="square">
            <a:spAutoFit/>
          </a:bodyPr>
          <a:lstStyle/>
          <a:p>
            <a:r>
              <a:rPr lang="de-AT" sz="2000"/>
              <a:t>The individual </a:t>
            </a:r>
            <a:r>
              <a:rPr lang="de-AT" sz="2000" err="1"/>
              <a:t>elective</a:t>
            </a:r>
            <a:r>
              <a:rPr lang="de-AT" sz="2000"/>
              <a:t> </a:t>
            </a:r>
            <a:r>
              <a:rPr lang="de-AT" sz="2000" err="1"/>
              <a:t>modules</a:t>
            </a:r>
            <a:r>
              <a:rPr lang="de-AT" sz="2000"/>
              <a:t>, e.g. </a:t>
            </a:r>
            <a:r>
              <a:rPr lang="de-AT" sz="2000" err="1"/>
              <a:t>interdisciplinary</a:t>
            </a:r>
            <a:r>
              <a:rPr lang="de-AT" sz="2000"/>
              <a:t> </a:t>
            </a:r>
            <a:r>
              <a:rPr lang="de-AT" sz="2000" err="1"/>
              <a:t>skills</a:t>
            </a:r>
            <a:r>
              <a:rPr lang="de-AT" sz="2000"/>
              <a:t>, individual </a:t>
            </a:r>
            <a:r>
              <a:rPr lang="de-AT" sz="2000" err="1"/>
              <a:t>specialization</a:t>
            </a:r>
            <a:r>
              <a:rPr lang="de-AT" sz="2000"/>
              <a:t> 1+2 &amp; </a:t>
            </a:r>
            <a:r>
              <a:rPr lang="de-AT" sz="2000" err="1"/>
              <a:t>practice</a:t>
            </a:r>
            <a:r>
              <a:rPr lang="de-AT" sz="2000"/>
              <a:t> 1+2 </a:t>
            </a:r>
            <a:r>
              <a:rPr lang="de-AT" sz="2000" err="1"/>
              <a:t>can</a:t>
            </a:r>
            <a:r>
              <a:rPr lang="de-AT" sz="2000"/>
              <a:t> </a:t>
            </a:r>
            <a:r>
              <a:rPr lang="de-AT" sz="2000" err="1"/>
              <a:t>be</a:t>
            </a:r>
            <a:r>
              <a:rPr lang="de-AT" sz="2000"/>
              <a:t> </a:t>
            </a:r>
            <a:r>
              <a:rPr lang="de-AT" sz="2000" err="1"/>
              <a:t>freely</a:t>
            </a:r>
            <a:r>
              <a:rPr lang="de-AT" sz="2000"/>
              <a:t> </a:t>
            </a:r>
            <a:r>
              <a:rPr lang="de-AT" sz="2000" err="1"/>
              <a:t>combined</a:t>
            </a:r>
            <a:r>
              <a:rPr lang="de-AT" sz="2000"/>
              <a:t> </a:t>
            </a:r>
            <a:r>
              <a:rPr lang="de-AT" sz="2000" err="1"/>
              <a:t>with</a:t>
            </a:r>
            <a:r>
              <a:rPr lang="de-AT" sz="2000"/>
              <a:t> </a:t>
            </a:r>
            <a:r>
              <a:rPr lang="de-AT" sz="2000" err="1"/>
              <a:t>each</a:t>
            </a:r>
            <a:r>
              <a:rPr lang="de-AT" sz="2000"/>
              <a:t> </a:t>
            </a:r>
            <a:r>
              <a:rPr lang="de-AT" sz="2000" err="1"/>
              <a:t>other</a:t>
            </a:r>
            <a:r>
              <a:rPr lang="de-AT" sz="2000"/>
              <a:t>, but </a:t>
            </a:r>
            <a:r>
              <a:rPr lang="de-AT" sz="2000" err="1"/>
              <a:t>only</a:t>
            </a:r>
            <a:r>
              <a:rPr lang="de-AT" sz="2000"/>
              <a:t> </a:t>
            </a:r>
            <a:r>
              <a:rPr lang="de-AT" sz="2000" err="1"/>
              <a:t>as</a:t>
            </a:r>
            <a:r>
              <a:rPr lang="de-AT" sz="2000"/>
              <a:t> </a:t>
            </a:r>
            <a:r>
              <a:rPr lang="de-AT" sz="2000" b="1"/>
              <a:t>WHOLE </a:t>
            </a:r>
            <a:r>
              <a:rPr lang="de-AT" sz="2000" b="1" err="1"/>
              <a:t>modules</a:t>
            </a:r>
            <a:r>
              <a:rPr lang="de-AT" sz="2000"/>
              <a:t>. </a:t>
            </a:r>
          </a:p>
          <a:p>
            <a:endParaRPr lang="de-AT" sz="2000"/>
          </a:p>
          <a:p>
            <a:r>
              <a:rPr lang="de-AT" sz="2000" b="1" err="1"/>
              <a:t>Examples</a:t>
            </a:r>
            <a:r>
              <a:rPr lang="de-AT" sz="2000" b="1"/>
              <a:t>:</a:t>
            </a:r>
          </a:p>
          <a:p>
            <a:pPr>
              <a:lnSpc>
                <a:spcPct val="150000"/>
              </a:lnSpc>
            </a:pPr>
            <a:r>
              <a:rPr lang="de-AT" sz="2000" err="1"/>
              <a:t>Interdisciplinary</a:t>
            </a:r>
            <a:r>
              <a:rPr lang="de-AT" sz="2000"/>
              <a:t> </a:t>
            </a:r>
            <a:r>
              <a:rPr lang="de-AT" sz="2000" err="1"/>
              <a:t>skills</a:t>
            </a:r>
            <a:r>
              <a:rPr lang="de-AT" sz="2000"/>
              <a:t> (10 ECTS) + individual </a:t>
            </a:r>
            <a:r>
              <a:rPr lang="de-AT" sz="2000" err="1"/>
              <a:t>specialization</a:t>
            </a:r>
            <a:r>
              <a:rPr lang="de-AT" sz="2000"/>
              <a:t> 1 (10 ECTS) + individual </a:t>
            </a:r>
            <a:r>
              <a:rPr lang="de-AT" sz="2000" err="1"/>
              <a:t>specialization</a:t>
            </a:r>
            <a:r>
              <a:rPr lang="de-AT" sz="2000"/>
              <a:t> 2 (10 ECTS) = 30 ECTS </a:t>
            </a:r>
            <a:r>
              <a:rPr lang="de-AT" sz="2000" err="1"/>
              <a:t>elective</a:t>
            </a:r>
            <a:r>
              <a:rPr lang="de-AT" sz="2000"/>
              <a:t> </a:t>
            </a:r>
            <a:r>
              <a:rPr lang="de-AT" sz="2000" err="1"/>
              <a:t>modules</a:t>
            </a:r>
            <a:endParaRPr lang="de-AT" sz="2000"/>
          </a:p>
          <a:p>
            <a:pPr>
              <a:lnSpc>
                <a:spcPct val="150000"/>
              </a:lnSpc>
            </a:pPr>
            <a:r>
              <a:rPr lang="de-AT" sz="2000" err="1"/>
              <a:t>Or</a:t>
            </a:r>
            <a:endParaRPr lang="de-AT" sz="2000"/>
          </a:p>
          <a:p>
            <a:pPr>
              <a:lnSpc>
                <a:spcPct val="150000"/>
              </a:lnSpc>
            </a:pPr>
            <a:r>
              <a:rPr lang="de-AT" sz="2000" err="1"/>
              <a:t>Interdisciplinary</a:t>
            </a:r>
            <a:r>
              <a:rPr lang="de-AT" sz="2000"/>
              <a:t> </a:t>
            </a:r>
            <a:r>
              <a:rPr lang="de-AT" sz="2000" err="1"/>
              <a:t>skills</a:t>
            </a:r>
            <a:r>
              <a:rPr lang="de-AT" sz="2000"/>
              <a:t> (10 ECTS) + Practice 1 (10 ECTS) + Individual </a:t>
            </a:r>
            <a:r>
              <a:rPr lang="de-AT" sz="2000" err="1"/>
              <a:t>specialization</a:t>
            </a:r>
            <a:r>
              <a:rPr lang="de-AT" sz="2000"/>
              <a:t> 1 (10 ECTS) = 30 ECTS</a:t>
            </a:r>
          </a:p>
        </p:txBody>
      </p:sp>
    </p:spTree>
    <p:extLst>
      <p:ext uri="{BB962C8B-B14F-4D97-AF65-F5344CB8AC3E}">
        <p14:creationId xmlns:p14="http://schemas.microsoft.com/office/powerpoint/2010/main" val="508328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4A6662A6-172B-CAA8-5CF3-00538B48E026}"/>
              </a:ext>
            </a:extLst>
          </p:cNvPr>
          <p:cNvSpPr>
            <a:spLocks noGrp="1"/>
          </p:cNvSpPr>
          <p:nvPr>
            <p:ph type="sldNum" sz="quarter" idx="12"/>
          </p:nvPr>
        </p:nvSpPr>
        <p:spPr/>
        <p:txBody>
          <a:bodyPr/>
          <a:lstStyle/>
          <a:p>
            <a:pPr rtl="0"/>
            <a:fld id="{B5CEABB6-07DC-46E8-9B57-56EC44A396E5}" type="slidenum">
              <a:rPr lang="de-DE" noProof="0" smtClean="0"/>
              <a:t>17</a:t>
            </a:fld>
            <a:endParaRPr lang="de-DE" noProof="0"/>
          </a:p>
        </p:txBody>
      </p:sp>
      <p:graphicFrame>
        <p:nvGraphicFramePr>
          <p:cNvPr id="7" name="Tabelle 6">
            <a:extLst>
              <a:ext uri="{FF2B5EF4-FFF2-40B4-BE49-F238E27FC236}">
                <a16:creationId xmlns:a16="http://schemas.microsoft.com/office/drawing/2014/main" id="{4AE45F81-359F-AD72-A599-5186A4423F45}"/>
              </a:ext>
            </a:extLst>
          </p:cNvPr>
          <p:cNvGraphicFramePr>
            <a:graphicFrameLocks noGrp="1"/>
          </p:cNvGraphicFramePr>
          <p:nvPr>
            <p:extLst>
              <p:ext uri="{D42A27DB-BD31-4B8C-83A1-F6EECF244321}">
                <p14:modId xmlns:p14="http://schemas.microsoft.com/office/powerpoint/2010/main" val="2492593246"/>
              </p:ext>
            </p:extLst>
          </p:nvPr>
        </p:nvGraphicFramePr>
        <p:xfrm>
          <a:off x="337609" y="1377847"/>
          <a:ext cx="6231142" cy="1401811"/>
        </p:xfrm>
        <a:graphic>
          <a:graphicData uri="http://schemas.openxmlformats.org/drawingml/2006/table">
            <a:tbl>
              <a:tblPr firstRow="1" bandRow="1">
                <a:tableStyleId>{616DA210-FB5B-4158-B5E0-FEB733F419BA}</a:tableStyleId>
              </a:tblPr>
              <a:tblGrid>
                <a:gridCol w="776300">
                  <a:extLst>
                    <a:ext uri="{9D8B030D-6E8A-4147-A177-3AD203B41FA5}">
                      <a16:colId xmlns:a16="http://schemas.microsoft.com/office/drawing/2014/main" val="3781442918"/>
                    </a:ext>
                  </a:extLst>
                </a:gridCol>
                <a:gridCol w="4727054">
                  <a:extLst>
                    <a:ext uri="{9D8B030D-6E8A-4147-A177-3AD203B41FA5}">
                      <a16:colId xmlns:a16="http://schemas.microsoft.com/office/drawing/2014/main" val="2512119154"/>
                    </a:ext>
                  </a:extLst>
                </a:gridCol>
                <a:gridCol w="727788">
                  <a:extLst>
                    <a:ext uri="{9D8B030D-6E8A-4147-A177-3AD203B41FA5}">
                      <a16:colId xmlns:a16="http://schemas.microsoft.com/office/drawing/2014/main" val="3206501314"/>
                    </a:ext>
                  </a:extLst>
                </a:gridCol>
              </a:tblGrid>
              <a:tr h="540964">
                <a:tc>
                  <a:txBody>
                    <a:bodyPr/>
                    <a:lstStyle/>
                    <a:p>
                      <a:r>
                        <a:rPr lang="de-AT"/>
                        <a:t>WM 1</a:t>
                      </a:r>
                    </a:p>
                  </a:txBody>
                  <a:tcPr anchor="ctr"/>
                </a:tc>
                <a:tc>
                  <a:txBody>
                    <a:bodyPr/>
                    <a:lstStyle/>
                    <a:p>
                      <a:r>
                        <a:rPr lang="de-AT"/>
                        <a:t>Interdisciplinary skills</a:t>
                      </a:r>
                    </a:p>
                  </a:txBody>
                  <a:tcPr anchor="ctr"/>
                </a:tc>
                <a:tc>
                  <a:txBody>
                    <a:bodyPr/>
                    <a:lstStyle/>
                    <a:p>
                      <a:r>
                        <a:rPr lang="de-AT"/>
                        <a:t>ECTS</a:t>
                      </a:r>
                    </a:p>
                  </a:txBody>
                  <a:tcPr anchor="ctr"/>
                </a:tc>
                <a:extLst>
                  <a:ext uri="{0D108BD9-81ED-4DB2-BD59-A6C34878D82A}">
                    <a16:rowId xmlns:a16="http://schemas.microsoft.com/office/drawing/2014/main" val="2710522622"/>
                  </a:ext>
                </a:extLst>
              </a:tr>
              <a:tr h="860847">
                <a:tc>
                  <a:txBody>
                    <a:bodyPr/>
                    <a:lstStyle/>
                    <a:p>
                      <a:endParaRPr lang="de-AT"/>
                    </a:p>
                  </a:txBody>
                  <a:tcPr/>
                </a:tc>
                <a:tc>
                  <a:txBody>
                    <a:bodyPr/>
                    <a:lstStyle/>
                    <a:p>
                      <a:pPr algn="just">
                        <a:spcBef>
                          <a:spcPts val="0"/>
                        </a:spcBef>
                        <a:spcAft>
                          <a:spcPts val="600"/>
                        </a:spcAft>
                      </a:pPr>
                      <a:r>
                        <a:rPr lang="de-AT" sz="1200" b="1"/>
                        <a:t>Courses </a:t>
                      </a:r>
                      <a:r>
                        <a:rPr lang="de-AT" sz="1200"/>
                        <a:t>amounting to 10 ECTS-Credits [...] can be chosen freely.</a:t>
                      </a:r>
                    </a:p>
                    <a:p>
                      <a:pPr algn="just">
                        <a:spcBef>
                          <a:spcPts val="0"/>
                        </a:spcBef>
                        <a:spcAft>
                          <a:spcPts val="600"/>
                        </a:spcAft>
                      </a:pPr>
                      <a:r>
                        <a:rPr lang="de-AT" sz="1200" b="1"/>
                        <a:t>It is compulsory </a:t>
                      </a:r>
                      <a:r>
                        <a:rPr lang="de-AT" sz="1200"/>
                        <a:t>to complete a course in the field of Gender Studies, Women's and Gender Studies.</a:t>
                      </a:r>
                    </a:p>
                  </a:txBody>
                  <a:tcPr/>
                </a:tc>
                <a:tc>
                  <a:txBody>
                    <a:bodyPr/>
                    <a:lstStyle/>
                    <a:p>
                      <a:pPr algn="ctr"/>
                      <a:r>
                        <a:rPr lang="de-AT"/>
                        <a:t>10</a:t>
                      </a:r>
                    </a:p>
                  </a:txBody>
                  <a:tcPr anchor="ctr"/>
                </a:tc>
                <a:extLst>
                  <a:ext uri="{0D108BD9-81ED-4DB2-BD59-A6C34878D82A}">
                    <a16:rowId xmlns:a16="http://schemas.microsoft.com/office/drawing/2014/main" val="2400324218"/>
                  </a:ext>
                </a:extLst>
              </a:tr>
            </a:tbl>
          </a:graphicData>
        </a:graphic>
      </p:graphicFrame>
      <p:graphicFrame>
        <p:nvGraphicFramePr>
          <p:cNvPr id="8" name="Tabelle 7">
            <a:extLst>
              <a:ext uri="{FF2B5EF4-FFF2-40B4-BE49-F238E27FC236}">
                <a16:creationId xmlns:a16="http://schemas.microsoft.com/office/drawing/2014/main" id="{F7E4C864-8B97-820E-D1B9-0518E9879756}"/>
              </a:ext>
            </a:extLst>
          </p:cNvPr>
          <p:cNvGraphicFramePr>
            <a:graphicFrameLocks noGrp="1"/>
          </p:cNvGraphicFramePr>
          <p:nvPr>
            <p:extLst>
              <p:ext uri="{D42A27DB-BD31-4B8C-83A1-F6EECF244321}">
                <p14:modId xmlns:p14="http://schemas.microsoft.com/office/powerpoint/2010/main" val="2281945809"/>
              </p:ext>
            </p:extLst>
          </p:nvPr>
        </p:nvGraphicFramePr>
        <p:xfrm>
          <a:off x="332792" y="3181564"/>
          <a:ext cx="6231142" cy="1401811"/>
        </p:xfrm>
        <a:graphic>
          <a:graphicData uri="http://schemas.openxmlformats.org/drawingml/2006/table">
            <a:tbl>
              <a:tblPr firstRow="1" bandRow="1">
                <a:tableStyleId>{616DA210-FB5B-4158-B5E0-FEB733F419BA}</a:tableStyleId>
              </a:tblPr>
              <a:tblGrid>
                <a:gridCol w="776300">
                  <a:extLst>
                    <a:ext uri="{9D8B030D-6E8A-4147-A177-3AD203B41FA5}">
                      <a16:colId xmlns:a16="http://schemas.microsoft.com/office/drawing/2014/main" val="3781442918"/>
                    </a:ext>
                  </a:extLst>
                </a:gridCol>
                <a:gridCol w="4727054">
                  <a:extLst>
                    <a:ext uri="{9D8B030D-6E8A-4147-A177-3AD203B41FA5}">
                      <a16:colId xmlns:a16="http://schemas.microsoft.com/office/drawing/2014/main" val="2512119154"/>
                    </a:ext>
                  </a:extLst>
                </a:gridCol>
                <a:gridCol w="727788">
                  <a:extLst>
                    <a:ext uri="{9D8B030D-6E8A-4147-A177-3AD203B41FA5}">
                      <a16:colId xmlns:a16="http://schemas.microsoft.com/office/drawing/2014/main" val="3206501314"/>
                    </a:ext>
                  </a:extLst>
                </a:gridCol>
              </a:tblGrid>
              <a:tr h="540964">
                <a:tc>
                  <a:txBody>
                    <a:bodyPr/>
                    <a:lstStyle/>
                    <a:p>
                      <a:r>
                        <a:rPr lang="de-AT"/>
                        <a:t>WM 2</a:t>
                      </a:r>
                    </a:p>
                  </a:txBody>
                  <a:tcPr anchor="ctr"/>
                </a:tc>
                <a:tc>
                  <a:txBody>
                    <a:bodyPr/>
                    <a:lstStyle/>
                    <a:p>
                      <a:r>
                        <a:rPr lang="de-AT"/>
                        <a:t>Individual focus I</a:t>
                      </a:r>
                    </a:p>
                  </a:txBody>
                  <a:tcPr anchor="ctr"/>
                </a:tc>
                <a:tc>
                  <a:txBody>
                    <a:bodyPr/>
                    <a:lstStyle/>
                    <a:p>
                      <a:r>
                        <a:rPr lang="de-AT"/>
                        <a:t>ECTS</a:t>
                      </a:r>
                    </a:p>
                  </a:txBody>
                  <a:tcPr anchor="ctr"/>
                </a:tc>
                <a:extLst>
                  <a:ext uri="{0D108BD9-81ED-4DB2-BD59-A6C34878D82A}">
                    <a16:rowId xmlns:a16="http://schemas.microsoft.com/office/drawing/2014/main" val="2710522622"/>
                  </a:ext>
                </a:extLst>
              </a:tr>
              <a:tr h="860847">
                <a:tc>
                  <a:txBody>
                    <a:bodyPr/>
                    <a:lstStyle/>
                    <a:p>
                      <a:endParaRPr lang="de-AT"/>
                    </a:p>
                  </a:txBody>
                  <a:tcPr/>
                </a:tc>
                <a:tc>
                  <a:txBody>
                    <a:bodyPr/>
                    <a:lstStyle/>
                    <a:p>
                      <a:pPr algn="just">
                        <a:spcAft>
                          <a:spcPts val="600"/>
                        </a:spcAft>
                      </a:pPr>
                      <a:r>
                        <a:rPr lang="de-AT" sz="1200" b="1"/>
                        <a:t>Modules </a:t>
                      </a:r>
                      <a:r>
                        <a:rPr lang="de-AT" sz="1200" b="0"/>
                        <a:t>[...] </a:t>
                      </a:r>
                      <a:r>
                        <a:rPr lang="de-AT" sz="1200"/>
                        <a:t>can be freely selected for individual specialization. </a:t>
                      </a:r>
                    </a:p>
                    <a:p>
                      <a:pPr algn="just">
                        <a:spcAft>
                          <a:spcPts val="600"/>
                        </a:spcAft>
                      </a:pPr>
                      <a:r>
                        <a:rPr lang="de-AT" sz="1200"/>
                        <a:t>It is </a:t>
                      </a:r>
                      <a:r>
                        <a:rPr lang="de-AT" sz="1200" b="1"/>
                        <a:t>strongly recommended </a:t>
                      </a:r>
                      <a:r>
                        <a:rPr lang="de-AT" sz="1200"/>
                        <a:t>to complete a course in the field of Gender Studies, Women's and Gender Studies. </a:t>
                      </a:r>
                    </a:p>
                  </a:txBody>
                  <a:tcPr/>
                </a:tc>
                <a:tc>
                  <a:txBody>
                    <a:bodyPr/>
                    <a:lstStyle/>
                    <a:p>
                      <a:pPr algn="ctr"/>
                      <a:r>
                        <a:rPr lang="de-AT"/>
                        <a:t>10</a:t>
                      </a:r>
                    </a:p>
                  </a:txBody>
                  <a:tcPr anchor="ctr"/>
                </a:tc>
                <a:extLst>
                  <a:ext uri="{0D108BD9-81ED-4DB2-BD59-A6C34878D82A}">
                    <a16:rowId xmlns:a16="http://schemas.microsoft.com/office/drawing/2014/main" val="2400324218"/>
                  </a:ext>
                </a:extLst>
              </a:tr>
            </a:tbl>
          </a:graphicData>
        </a:graphic>
      </p:graphicFrame>
      <p:graphicFrame>
        <p:nvGraphicFramePr>
          <p:cNvPr id="9" name="Tabelle 8">
            <a:extLst>
              <a:ext uri="{FF2B5EF4-FFF2-40B4-BE49-F238E27FC236}">
                <a16:creationId xmlns:a16="http://schemas.microsoft.com/office/drawing/2014/main" id="{8CF2D780-A139-A441-A4F3-4496E8D29836}"/>
              </a:ext>
            </a:extLst>
          </p:cNvPr>
          <p:cNvGraphicFramePr>
            <a:graphicFrameLocks noGrp="1"/>
          </p:cNvGraphicFramePr>
          <p:nvPr>
            <p:extLst>
              <p:ext uri="{D42A27DB-BD31-4B8C-83A1-F6EECF244321}">
                <p14:modId xmlns:p14="http://schemas.microsoft.com/office/powerpoint/2010/main" val="3232641483"/>
              </p:ext>
            </p:extLst>
          </p:nvPr>
        </p:nvGraphicFramePr>
        <p:xfrm>
          <a:off x="332792" y="4985281"/>
          <a:ext cx="6231142" cy="1500927"/>
        </p:xfrm>
        <a:graphic>
          <a:graphicData uri="http://schemas.openxmlformats.org/drawingml/2006/table">
            <a:tbl>
              <a:tblPr firstRow="1" bandRow="1">
                <a:tableStyleId>{616DA210-FB5B-4158-B5E0-FEB733F419BA}</a:tableStyleId>
              </a:tblPr>
              <a:tblGrid>
                <a:gridCol w="776300">
                  <a:extLst>
                    <a:ext uri="{9D8B030D-6E8A-4147-A177-3AD203B41FA5}">
                      <a16:colId xmlns:a16="http://schemas.microsoft.com/office/drawing/2014/main" val="3781442918"/>
                    </a:ext>
                  </a:extLst>
                </a:gridCol>
                <a:gridCol w="4750532">
                  <a:extLst>
                    <a:ext uri="{9D8B030D-6E8A-4147-A177-3AD203B41FA5}">
                      <a16:colId xmlns:a16="http://schemas.microsoft.com/office/drawing/2014/main" val="2512119154"/>
                    </a:ext>
                  </a:extLst>
                </a:gridCol>
                <a:gridCol w="704310">
                  <a:extLst>
                    <a:ext uri="{9D8B030D-6E8A-4147-A177-3AD203B41FA5}">
                      <a16:colId xmlns:a16="http://schemas.microsoft.com/office/drawing/2014/main" val="3206501314"/>
                    </a:ext>
                  </a:extLst>
                </a:gridCol>
              </a:tblGrid>
              <a:tr h="540964">
                <a:tc>
                  <a:txBody>
                    <a:bodyPr/>
                    <a:lstStyle/>
                    <a:p>
                      <a:r>
                        <a:rPr lang="de-AT"/>
                        <a:t>WM 3</a:t>
                      </a:r>
                    </a:p>
                  </a:txBody>
                  <a:tcPr anchor="ctr"/>
                </a:tc>
                <a:tc>
                  <a:txBody>
                    <a:bodyPr/>
                    <a:lstStyle/>
                    <a:p>
                      <a:r>
                        <a:rPr lang="de-AT"/>
                        <a:t>Individual focus II</a:t>
                      </a:r>
                    </a:p>
                  </a:txBody>
                  <a:tcPr anchor="ctr"/>
                </a:tc>
                <a:tc>
                  <a:txBody>
                    <a:bodyPr/>
                    <a:lstStyle/>
                    <a:p>
                      <a:r>
                        <a:rPr lang="de-AT"/>
                        <a:t>ECTS</a:t>
                      </a:r>
                    </a:p>
                  </a:txBody>
                  <a:tcPr anchor="ctr"/>
                </a:tc>
                <a:extLst>
                  <a:ext uri="{0D108BD9-81ED-4DB2-BD59-A6C34878D82A}">
                    <a16:rowId xmlns:a16="http://schemas.microsoft.com/office/drawing/2014/main" val="2710522622"/>
                  </a:ext>
                </a:extLst>
              </a:tr>
              <a:tr h="860847">
                <a:tc>
                  <a:txBody>
                    <a:bodyPr/>
                    <a:lstStyle/>
                    <a:p>
                      <a:endParaRPr lang="de-AT"/>
                    </a:p>
                  </a:txBody>
                  <a:tcPr/>
                </a:tc>
                <a:tc>
                  <a:txBody>
                    <a:bodyPr/>
                    <a:lstStyle/>
                    <a:p>
                      <a:pPr algn="just">
                        <a:spcAft>
                          <a:spcPts val="600"/>
                        </a:spcAft>
                      </a:pPr>
                      <a:r>
                        <a:rPr lang="de-AT" sz="1200"/>
                        <a:t>s. Individual focus l</a:t>
                      </a:r>
                    </a:p>
                  </a:txBody>
                  <a:tcPr/>
                </a:tc>
                <a:tc>
                  <a:txBody>
                    <a:bodyPr/>
                    <a:lstStyle/>
                    <a:p>
                      <a:pPr algn="ctr"/>
                      <a:r>
                        <a:rPr lang="de-AT"/>
                        <a:t>10</a:t>
                      </a:r>
                    </a:p>
                  </a:txBody>
                  <a:tcPr anchor="ctr"/>
                </a:tc>
                <a:extLst>
                  <a:ext uri="{0D108BD9-81ED-4DB2-BD59-A6C34878D82A}">
                    <a16:rowId xmlns:a16="http://schemas.microsoft.com/office/drawing/2014/main" val="2400324218"/>
                  </a:ext>
                </a:extLst>
              </a:tr>
            </a:tbl>
          </a:graphicData>
        </a:graphic>
      </p:graphicFrame>
      <p:sp>
        <p:nvSpPr>
          <p:cNvPr id="3" name="Textfeld 2">
            <a:extLst>
              <a:ext uri="{FF2B5EF4-FFF2-40B4-BE49-F238E27FC236}">
                <a16:creationId xmlns:a16="http://schemas.microsoft.com/office/drawing/2014/main" id="{F4F7DD52-62B8-D735-7214-EC236C26E4DE}"/>
              </a:ext>
            </a:extLst>
          </p:cNvPr>
          <p:cNvSpPr txBox="1"/>
          <p:nvPr/>
        </p:nvSpPr>
        <p:spPr>
          <a:xfrm>
            <a:off x="6862817" y="1377847"/>
            <a:ext cx="5136350" cy="1938992"/>
          </a:xfrm>
          <a:prstGeom prst="rect">
            <a:avLst/>
          </a:prstGeom>
          <a:noFill/>
        </p:spPr>
        <p:txBody>
          <a:bodyPr wrap="square" rtlCol="0">
            <a:spAutoFit/>
          </a:bodyPr>
          <a:lstStyle/>
          <a:p>
            <a:r>
              <a:rPr lang="de-AT" sz="2000" b="1"/>
              <a:t>= Individual courses</a:t>
            </a:r>
            <a:r>
              <a:rPr lang="de-AT" sz="2000"/>
              <a:t>, e.g. VO, PS, VU etc. </a:t>
            </a:r>
          </a:p>
          <a:p>
            <a:r>
              <a:rPr lang="de-AT" sz="2000"/>
              <a:t>Must be at least 10 ECTS, but more are also possible.</a:t>
            </a:r>
          </a:p>
          <a:p>
            <a:r>
              <a:rPr lang="de-AT" sz="2000"/>
              <a:t>1 course with a background in gender studies, women's and gender studies compulsory</a:t>
            </a:r>
          </a:p>
        </p:txBody>
      </p:sp>
      <p:sp>
        <p:nvSpPr>
          <p:cNvPr id="43" name="Textfeld 42">
            <a:extLst>
              <a:ext uri="{FF2B5EF4-FFF2-40B4-BE49-F238E27FC236}">
                <a16:creationId xmlns:a16="http://schemas.microsoft.com/office/drawing/2014/main" id="{0FA30968-C4D6-EE37-74C7-AC1EB5E33648}"/>
              </a:ext>
            </a:extLst>
          </p:cNvPr>
          <p:cNvSpPr txBox="1"/>
          <p:nvPr/>
        </p:nvSpPr>
        <p:spPr>
          <a:xfrm>
            <a:off x="3402800" y="84909"/>
            <a:ext cx="6322267" cy="1138773"/>
          </a:xfrm>
          <a:prstGeom prst="rect">
            <a:avLst/>
          </a:prstGeom>
          <a:noFill/>
        </p:spPr>
        <p:txBody>
          <a:bodyPr wrap="square" rtlCol="0">
            <a:spAutoFit/>
          </a:bodyPr>
          <a:lstStyle/>
          <a:p>
            <a:pPr algn="ctr">
              <a:lnSpc>
                <a:spcPct val="150000"/>
              </a:lnSpc>
            </a:pPr>
            <a:r>
              <a:rPr lang="de-AT" sz="3200" cap="all">
                <a:latin typeface="Times New Roman" panose="02020603050405020304" pitchFamily="18" charset="0"/>
                <a:cs typeface="Times New Roman" panose="02020603050405020304" pitchFamily="18" charset="0"/>
              </a:rPr>
              <a:t>Elective modules</a:t>
            </a:r>
          </a:p>
          <a:p>
            <a:pPr algn="ctr"/>
            <a:r>
              <a:rPr lang="de-AT" sz="2000" cap="all">
                <a:latin typeface="Times New Roman" panose="02020603050405020304" pitchFamily="18" charset="0"/>
                <a:cs typeface="Times New Roman" panose="02020603050405020304" pitchFamily="18" charset="0"/>
              </a:rPr>
              <a:t>30 ECTS according to modular principle</a:t>
            </a:r>
            <a:endParaRPr lang="de-AT" sz="2400" cap="all">
              <a:latin typeface="Times New Roman" panose="02020603050405020304" pitchFamily="18" charset="0"/>
              <a:cs typeface="Times New Roman" panose="02020603050405020304" pitchFamily="18" charset="0"/>
            </a:endParaRPr>
          </a:p>
        </p:txBody>
      </p:sp>
      <p:sp>
        <p:nvSpPr>
          <p:cNvPr id="44" name="Textfeld 43">
            <a:extLst>
              <a:ext uri="{FF2B5EF4-FFF2-40B4-BE49-F238E27FC236}">
                <a16:creationId xmlns:a16="http://schemas.microsoft.com/office/drawing/2014/main" id="{F493FF64-8C7F-4B97-F551-F176FB454703}"/>
              </a:ext>
            </a:extLst>
          </p:cNvPr>
          <p:cNvSpPr txBox="1"/>
          <p:nvPr/>
        </p:nvSpPr>
        <p:spPr>
          <a:xfrm>
            <a:off x="6862817" y="3423481"/>
            <a:ext cx="4996391" cy="1631216"/>
          </a:xfrm>
          <a:prstGeom prst="rect">
            <a:avLst/>
          </a:prstGeom>
          <a:noFill/>
        </p:spPr>
        <p:txBody>
          <a:bodyPr wrap="square" rtlCol="0">
            <a:spAutoFit/>
          </a:bodyPr>
          <a:lstStyle/>
          <a:p>
            <a:r>
              <a:rPr lang="de-AT" sz="2000"/>
              <a:t>= </a:t>
            </a:r>
            <a:r>
              <a:rPr lang="de-AT" sz="2000" b="1"/>
              <a:t>Whole modules, </a:t>
            </a:r>
            <a:r>
              <a:rPr lang="de-AT" sz="2000"/>
              <a:t>e.g. </a:t>
            </a:r>
            <a:r>
              <a:rPr lang="de-AT" sz="2000" err="1"/>
              <a:t>slide</a:t>
            </a:r>
            <a:r>
              <a:rPr lang="de-AT" sz="2000"/>
              <a:t> 10. </a:t>
            </a:r>
          </a:p>
          <a:p>
            <a:r>
              <a:rPr lang="de-AT" sz="2000"/>
              <a:t>Must have at least 10 ECTS, but more are also possible. </a:t>
            </a:r>
          </a:p>
          <a:p>
            <a:endParaRPr lang="de-AT" sz="2000"/>
          </a:p>
          <a:p>
            <a:r>
              <a:rPr lang="de-AT" sz="2000"/>
              <a:t>e.g. 7.5 ECTS + 3 ECTS</a:t>
            </a:r>
          </a:p>
        </p:txBody>
      </p:sp>
    </p:spTree>
    <p:extLst>
      <p:ext uri="{BB962C8B-B14F-4D97-AF65-F5344CB8AC3E}">
        <p14:creationId xmlns:p14="http://schemas.microsoft.com/office/powerpoint/2010/main" val="1856351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4A6662A6-172B-CAA8-5CF3-00538B48E026}"/>
              </a:ext>
            </a:extLst>
          </p:cNvPr>
          <p:cNvSpPr>
            <a:spLocks noGrp="1"/>
          </p:cNvSpPr>
          <p:nvPr>
            <p:ph type="sldNum" sz="quarter" idx="12"/>
          </p:nvPr>
        </p:nvSpPr>
        <p:spPr/>
        <p:txBody>
          <a:bodyPr/>
          <a:lstStyle/>
          <a:p>
            <a:pPr rtl="0"/>
            <a:fld id="{B5CEABB6-07DC-46E8-9B57-56EC44A396E5}" type="slidenum">
              <a:rPr lang="de-DE" noProof="0" smtClean="0"/>
              <a:t>18</a:t>
            </a:fld>
            <a:endParaRPr lang="de-DE" noProof="0"/>
          </a:p>
        </p:txBody>
      </p:sp>
      <p:sp>
        <p:nvSpPr>
          <p:cNvPr id="2" name="Titel 1">
            <a:extLst>
              <a:ext uri="{FF2B5EF4-FFF2-40B4-BE49-F238E27FC236}">
                <a16:creationId xmlns:a16="http://schemas.microsoft.com/office/drawing/2014/main" id="{086D8E60-7AC0-285D-3746-D2111367BC48}"/>
              </a:ext>
            </a:extLst>
          </p:cNvPr>
          <p:cNvSpPr>
            <a:spLocks noGrp="1"/>
          </p:cNvSpPr>
          <p:nvPr>
            <p:ph type="title" idx="4294967295"/>
          </p:nvPr>
        </p:nvSpPr>
        <p:spPr>
          <a:xfrm>
            <a:off x="211494" y="577976"/>
            <a:ext cx="10577513" cy="763587"/>
          </a:xfrm>
        </p:spPr>
        <p:txBody>
          <a:bodyPr>
            <a:noAutofit/>
          </a:bodyPr>
          <a:lstStyle/>
          <a:p>
            <a:pPr>
              <a:lnSpc>
                <a:spcPct val="150000"/>
              </a:lnSpc>
            </a:pPr>
            <a:r>
              <a:rPr lang="de-AT" sz="3600" err="1"/>
              <a:t>Elective</a:t>
            </a:r>
            <a:r>
              <a:rPr lang="de-AT" sz="3600"/>
              <a:t> </a:t>
            </a:r>
            <a:r>
              <a:rPr lang="de-AT" sz="3600" err="1"/>
              <a:t>modules</a:t>
            </a:r>
            <a:br>
              <a:rPr lang="de-AT"/>
            </a:br>
            <a:r>
              <a:rPr lang="de-AT" sz="2400"/>
              <a:t>30 ECTS </a:t>
            </a:r>
            <a:r>
              <a:rPr lang="de-AT" sz="2400" cap="none" err="1"/>
              <a:t>according</a:t>
            </a:r>
            <a:r>
              <a:rPr lang="de-AT" sz="2400" cap="none"/>
              <a:t> </a:t>
            </a:r>
            <a:r>
              <a:rPr lang="de-AT" sz="2400" cap="none" err="1"/>
              <a:t>to</a:t>
            </a:r>
            <a:r>
              <a:rPr lang="de-AT" sz="2400" cap="none"/>
              <a:t> modular </a:t>
            </a:r>
            <a:r>
              <a:rPr lang="de-AT" sz="2400" cap="none" err="1"/>
              <a:t>principle</a:t>
            </a:r>
            <a:endParaRPr lang="de-AT" cap="none"/>
          </a:p>
        </p:txBody>
      </p:sp>
      <p:graphicFrame>
        <p:nvGraphicFramePr>
          <p:cNvPr id="10" name="Tabelle 9">
            <a:extLst>
              <a:ext uri="{FF2B5EF4-FFF2-40B4-BE49-F238E27FC236}">
                <a16:creationId xmlns:a16="http://schemas.microsoft.com/office/drawing/2014/main" id="{6EFD16D6-5E7F-FC9B-F7CF-B6480D2A5568}"/>
              </a:ext>
            </a:extLst>
          </p:cNvPr>
          <p:cNvGraphicFramePr>
            <a:graphicFrameLocks noGrp="1"/>
          </p:cNvGraphicFramePr>
          <p:nvPr>
            <p:extLst>
              <p:ext uri="{D42A27DB-BD31-4B8C-83A1-F6EECF244321}">
                <p14:modId xmlns:p14="http://schemas.microsoft.com/office/powerpoint/2010/main" val="3801298710"/>
              </p:ext>
            </p:extLst>
          </p:nvPr>
        </p:nvGraphicFramePr>
        <p:xfrm>
          <a:off x="334347" y="1753034"/>
          <a:ext cx="6769870" cy="2468880"/>
        </p:xfrm>
        <a:graphic>
          <a:graphicData uri="http://schemas.openxmlformats.org/drawingml/2006/table">
            <a:tbl>
              <a:tblPr firstRow="1" bandRow="1">
                <a:tableStyleId>{616DA210-FB5B-4158-B5E0-FEB733F419BA}</a:tableStyleId>
              </a:tblPr>
              <a:tblGrid>
                <a:gridCol w="1455068">
                  <a:extLst>
                    <a:ext uri="{9D8B030D-6E8A-4147-A177-3AD203B41FA5}">
                      <a16:colId xmlns:a16="http://schemas.microsoft.com/office/drawing/2014/main" val="3781442918"/>
                    </a:ext>
                  </a:extLst>
                </a:gridCol>
                <a:gridCol w="4161139">
                  <a:extLst>
                    <a:ext uri="{9D8B030D-6E8A-4147-A177-3AD203B41FA5}">
                      <a16:colId xmlns:a16="http://schemas.microsoft.com/office/drawing/2014/main" val="2512119154"/>
                    </a:ext>
                  </a:extLst>
                </a:gridCol>
                <a:gridCol w="1153663">
                  <a:extLst>
                    <a:ext uri="{9D8B030D-6E8A-4147-A177-3AD203B41FA5}">
                      <a16:colId xmlns:a16="http://schemas.microsoft.com/office/drawing/2014/main" val="3206501314"/>
                    </a:ext>
                  </a:extLst>
                </a:gridCol>
              </a:tblGrid>
              <a:tr h="203506">
                <a:tc>
                  <a:txBody>
                    <a:bodyPr/>
                    <a:lstStyle/>
                    <a:p>
                      <a:r>
                        <a:rPr lang="de-AT"/>
                        <a:t>WM 4</a:t>
                      </a:r>
                    </a:p>
                  </a:txBody>
                  <a:tcPr anchor="ctr"/>
                </a:tc>
                <a:tc>
                  <a:txBody>
                    <a:bodyPr/>
                    <a:lstStyle/>
                    <a:p>
                      <a:r>
                        <a:rPr lang="de-AT"/>
                        <a:t>Practice l</a:t>
                      </a:r>
                    </a:p>
                  </a:txBody>
                  <a:tcPr anchor="ctr"/>
                </a:tc>
                <a:tc>
                  <a:txBody>
                    <a:bodyPr/>
                    <a:lstStyle/>
                    <a:p>
                      <a:r>
                        <a:rPr lang="de-AT"/>
                        <a:t>ECTS</a:t>
                      </a:r>
                    </a:p>
                  </a:txBody>
                  <a:tcPr anchor="ctr"/>
                </a:tc>
                <a:extLst>
                  <a:ext uri="{0D108BD9-81ED-4DB2-BD59-A6C34878D82A}">
                    <a16:rowId xmlns:a16="http://schemas.microsoft.com/office/drawing/2014/main" val="2710522622"/>
                  </a:ext>
                </a:extLst>
              </a:tr>
              <a:tr h="1939567">
                <a:tc>
                  <a:txBody>
                    <a:bodyPr/>
                    <a:lstStyle/>
                    <a:p>
                      <a:endParaRPr lang="de-AT"/>
                    </a:p>
                  </a:txBody>
                  <a:tcPr/>
                </a:tc>
                <a:tc>
                  <a:txBody>
                    <a:bodyPr/>
                    <a:lstStyle/>
                    <a:p>
                      <a:pPr algn="just">
                        <a:spcAft>
                          <a:spcPts val="600"/>
                        </a:spcAft>
                      </a:pPr>
                      <a:r>
                        <a:rPr lang="de-AT" sz="1200"/>
                        <a:t>[...] professional practice and for the acquisition of professionally relevant qualifications to complete </a:t>
                      </a:r>
                      <a:r>
                        <a:rPr lang="de-AT" sz="1200" b="1"/>
                        <a:t>225 hours of </a:t>
                      </a:r>
                      <a:r>
                        <a:rPr lang="de-AT" sz="1200"/>
                        <a:t>practical training. </a:t>
                      </a:r>
                      <a:r>
                        <a:rPr lang="de-AT" sz="1200" b="1"/>
                        <a:t>Approval </a:t>
                      </a:r>
                      <a:r>
                        <a:rPr lang="de-AT" sz="1200"/>
                        <a:t>must be obtained </a:t>
                      </a:r>
                      <a:r>
                        <a:rPr lang="de-AT" sz="1200" b="1"/>
                        <a:t>from the Director of Studies </a:t>
                      </a:r>
                      <a:r>
                        <a:rPr lang="de-AT" sz="1200"/>
                        <a:t>prior to commencement. A </a:t>
                      </a:r>
                      <a:r>
                        <a:rPr lang="de-AT" sz="1200" b="1"/>
                        <a:t>certificate </a:t>
                      </a:r>
                      <a:r>
                        <a:rPr lang="de-AT" sz="1200"/>
                        <a:t>from the institution must be submitted </a:t>
                      </a:r>
                      <a:r>
                        <a:rPr lang="de-AT" sz="1200" b="1"/>
                        <a:t>regarding the duration, scope and content of the work completed </a:t>
                      </a:r>
                      <a:r>
                        <a:rPr lang="de-AT" sz="1200"/>
                        <a:t>and the student's commitment, and a </a:t>
                      </a:r>
                      <a:r>
                        <a:rPr lang="de-AT" sz="1200" b="1"/>
                        <a:t>report </a:t>
                      </a:r>
                      <a:r>
                        <a:rPr lang="de-AT" sz="1200"/>
                        <a:t>in written form or in the form of a video clip must also be prepared, which includes documentation of learning experiences in addition to objectives and activities. (</a:t>
                      </a:r>
                      <a:r>
                        <a:rPr lang="de-AT" sz="1200" b="1"/>
                        <a:t>25 working hours </a:t>
                      </a:r>
                      <a:r>
                        <a:rPr lang="de-AT" sz="1200"/>
                        <a:t>will be charged for the report</a:t>
                      </a:r>
                      <a:r>
                        <a:rPr lang="de-AT" sz="1200" b="1"/>
                        <a:t>).</a:t>
                      </a:r>
                    </a:p>
                  </a:txBody>
                  <a:tcPr/>
                </a:tc>
                <a:tc>
                  <a:txBody>
                    <a:bodyPr/>
                    <a:lstStyle/>
                    <a:p>
                      <a:pPr algn="ctr"/>
                      <a:r>
                        <a:rPr lang="de-AT"/>
                        <a:t>10</a:t>
                      </a:r>
                    </a:p>
                  </a:txBody>
                  <a:tcPr anchor="ctr"/>
                </a:tc>
                <a:extLst>
                  <a:ext uri="{0D108BD9-81ED-4DB2-BD59-A6C34878D82A}">
                    <a16:rowId xmlns:a16="http://schemas.microsoft.com/office/drawing/2014/main" val="2400324218"/>
                  </a:ext>
                </a:extLst>
              </a:tr>
            </a:tbl>
          </a:graphicData>
        </a:graphic>
      </p:graphicFrame>
      <p:graphicFrame>
        <p:nvGraphicFramePr>
          <p:cNvPr id="3" name="Tabelle 2">
            <a:extLst>
              <a:ext uri="{FF2B5EF4-FFF2-40B4-BE49-F238E27FC236}">
                <a16:creationId xmlns:a16="http://schemas.microsoft.com/office/drawing/2014/main" id="{C997395C-450F-A3BD-367A-65FD9CD0BEC2}"/>
              </a:ext>
            </a:extLst>
          </p:cNvPr>
          <p:cNvGraphicFramePr>
            <a:graphicFrameLocks noGrp="1"/>
          </p:cNvGraphicFramePr>
          <p:nvPr>
            <p:extLst>
              <p:ext uri="{D42A27DB-BD31-4B8C-83A1-F6EECF244321}">
                <p14:modId xmlns:p14="http://schemas.microsoft.com/office/powerpoint/2010/main" val="1763236507"/>
              </p:ext>
            </p:extLst>
          </p:nvPr>
        </p:nvGraphicFramePr>
        <p:xfrm>
          <a:off x="334347" y="4714130"/>
          <a:ext cx="6769870" cy="894249"/>
        </p:xfrm>
        <a:graphic>
          <a:graphicData uri="http://schemas.openxmlformats.org/drawingml/2006/table">
            <a:tbl>
              <a:tblPr firstRow="1" bandRow="1">
                <a:tableStyleId>{616DA210-FB5B-4158-B5E0-FEB733F419BA}</a:tableStyleId>
              </a:tblPr>
              <a:tblGrid>
                <a:gridCol w="1455068">
                  <a:extLst>
                    <a:ext uri="{9D8B030D-6E8A-4147-A177-3AD203B41FA5}">
                      <a16:colId xmlns:a16="http://schemas.microsoft.com/office/drawing/2014/main" val="3781442918"/>
                    </a:ext>
                  </a:extLst>
                </a:gridCol>
                <a:gridCol w="4161139">
                  <a:extLst>
                    <a:ext uri="{9D8B030D-6E8A-4147-A177-3AD203B41FA5}">
                      <a16:colId xmlns:a16="http://schemas.microsoft.com/office/drawing/2014/main" val="2512119154"/>
                    </a:ext>
                  </a:extLst>
                </a:gridCol>
                <a:gridCol w="1153663">
                  <a:extLst>
                    <a:ext uri="{9D8B030D-6E8A-4147-A177-3AD203B41FA5}">
                      <a16:colId xmlns:a16="http://schemas.microsoft.com/office/drawing/2014/main" val="3206501314"/>
                    </a:ext>
                  </a:extLst>
                </a:gridCol>
              </a:tblGrid>
              <a:tr h="300854">
                <a:tc>
                  <a:txBody>
                    <a:bodyPr/>
                    <a:lstStyle/>
                    <a:p>
                      <a:r>
                        <a:rPr lang="de-AT"/>
                        <a:t>WM 5</a:t>
                      </a:r>
                    </a:p>
                  </a:txBody>
                  <a:tcPr anchor="ctr"/>
                </a:tc>
                <a:tc>
                  <a:txBody>
                    <a:bodyPr/>
                    <a:lstStyle/>
                    <a:p>
                      <a:r>
                        <a:rPr lang="de-AT"/>
                        <a:t>Practice </a:t>
                      </a:r>
                      <a:r>
                        <a:rPr lang="de-AT" err="1"/>
                        <a:t>ll</a:t>
                      </a:r>
                      <a:endParaRPr lang="de-AT"/>
                    </a:p>
                  </a:txBody>
                  <a:tcPr anchor="ctr"/>
                </a:tc>
                <a:tc>
                  <a:txBody>
                    <a:bodyPr/>
                    <a:lstStyle/>
                    <a:p>
                      <a:r>
                        <a:rPr lang="de-AT"/>
                        <a:t>ECTS</a:t>
                      </a:r>
                    </a:p>
                  </a:txBody>
                  <a:tcPr anchor="ctr"/>
                </a:tc>
                <a:extLst>
                  <a:ext uri="{0D108BD9-81ED-4DB2-BD59-A6C34878D82A}">
                    <a16:rowId xmlns:a16="http://schemas.microsoft.com/office/drawing/2014/main" val="2710522622"/>
                  </a:ext>
                </a:extLst>
              </a:tr>
              <a:tr h="528489">
                <a:tc>
                  <a:txBody>
                    <a:bodyPr/>
                    <a:lstStyle/>
                    <a:p>
                      <a:endParaRPr lang="de-AT"/>
                    </a:p>
                  </a:txBody>
                  <a:tcPr/>
                </a:tc>
                <a:tc>
                  <a:txBody>
                    <a:bodyPr/>
                    <a:lstStyle/>
                    <a:p>
                      <a:pPr algn="just">
                        <a:spcAft>
                          <a:spcPts val="600"/>
                        </a:spcAft>
                      </a:pPr>
                      <a:r>
                        <a:rPr lang="de-AT" sz="1200" b="1"/>
                        <a:t>s. Practice 1</a:t>
                      </a:r>
                    </a:p>
                  </a:txBody>
                  <a:tcPr/>
                </a:tc>
                <a:tc>
                  <a:txBody>
                    <a:bodyPr/>
                    <a:lstStyle/>
                    <a:p>
                      <a:pPr algn="ctr"/>
                      <a:r>
                        <a:rPr lang="de-AT"/>
                        <a:t>10</a:t>
                      </a:r>
                    </a:p>
                  </a:txBody>
                  <a:tcPr anchor="ctr"/>
                </a:tc>
                <a:extLst>
                  <a:ext uri="{0D108BD9-81ED-4DB2-BD59-A6C34878D82A}">
                    <a16:rowId xmlns:a16="http://schemas.microsoft.com/office/drawing/2014/main" val="2400324218"/>
                  </a:ext>
                </a:extLst>
              </a:tr>
            </a:tbl>
          </a:graphicData>
        </a:graphic>
      </p:graphicFrame>
      <p:sp>
        <p:nvSpPr>
          <p:cNvPr id="5" name="Textfeld 4">
            <a:extLst>
              <a:ext uri="{FF2B5EF4-FFF2-40B4-BE49-F238E27FC236}">
                <a16:creationId xmlns:a16="http://schemas.microsoft.com/office/drawing/2014/main" id="{B92D4836-BD29-4F16-2848-89399AD7B513}"/>
              </a:ext>
            </a:extLst>
          </p:cNvPr>
          <p:cNvSpPr txBox="1"/>
          <p:nvPr/>
        </p:nvSpPr>
        <p:spPr>
          <a:xfrm>
            <a:off x="7330751" y="1129273"/>
            <a:ext cx="4649755" cy="5724644"/>
          </a:xfrm>
          <a:prstGeom prst="rect">
            <a:avLst/>
          </a:prstGeom>
          <a:noFill/>
        </p:spPr>
        <p:txBody>
          <a:bodyPr wrap="square" rtlCol="0">
            <a:spAutoFit/>
          </a:bodyPr>
          <a:lstStyle/>
          <a:p>
            <a:pPr>
              <a:spcAft>
                <a:spcPts val="1200"/>
              </a:spcAft>
            </a:pPr>
            <a:r>
              <a:rPr lang="de-AT" b="1" err="1"/>
              <a:t>Example</a:t>
            </a:r>
            <a:r>
              <a:rPr lang="de-AT" b="1"/>
              <a:t> </a:t>
            </a:r>
            <a:r>
              <a:rPr lang="de-AT" b="1" err="1"/>
              <a:t>areas</a:t>
            </a:r>
            <a:r>
              <a:rPr lang="de-AT" b="1"/>
              <a:t>: </a:t>
            </a:r>
          </a:p>
          <a:p>
            <a:pPr marL="342900" indent="-342900">
              <a:spcAft>
                <a:spcPts val="1200"/>
              </a:spcAft>
              <a:buAutoNum type="arabicPeriod"/>
            </a:pPr>
            <a:r>
              <a:rPr lang="de-AT" sz="1600"/>
              <a:t>Media and </a:t>
            </a:r>
            <a:r>
              <a:rPr lang="de-AT" sz="1600" err="1"/>
              <a:t>cultural</a:t>
            </a:r>
            <a:r>
              <a:rPr lang="de-AT" sz="1600"/>
              <a:t> </a:t>
            </a:r>
            <a:r>
              <a:rPr lang="de-AT" sz="1600" err="1"/>
              <a:t>work</a:t>
            </a:r>
            <a:r>
              <a:rPr lang="de-AT" sz="1600"/>
              <a:t> </a:t>
            </a:r>
            <a:r>
              <a:rPr lang="de-AT" sz="1600" err="1"/>
              <a:t>as</a:t>
            </a:r>
            <a:r>
              <a:rPr lang="de-AT" sz="1600"/>
              <a:t> </a:t>
            </a:r>
            <a:r>
              <a:rPr lang="de-AT" sz="1600" err="1"/>
              <a:t>well</a:t>
            </a:r>
            <a:r>
              <a:rPr lang="de-AT" sz="1600"/>
              <a:t> </a:t>
            </a:r>
            <a:r>
              <a:rPr lang="de-AT" sz="1600" err="1"/>
              <a:t>as</a:t>
            </a:r>
            <a:r>
              <a:rPr lang="de-AT" sz="1600"/>
              <a:t> </a:t>
            </a:r>
            <a:r>
              <a:rPr lang="de-AT" sz="1600" err="1"/>
              <a:t>institutional</a:t>
            </a:r>
            <a:r>
              <a:rPr lang="de-AT" sz="1600"/>
              <a:t> </a:t>
            </a:r>
            <a:r>
              <a:rPr lang="de-AT" sz="1600" err="1"/>
              <a:t>media</a:t>
            </a:r>
            <a:r>
              <a:rPr lang="de-AT" sz="1600"/>
              <a:t> </a:t>
            </a:r>
            <a:r>
              <a:rPr lang="de-AT" sz="1600" err="1"/>
              <a:t>work</a:t>
            </a:r>
            <a:r>
              <a:rPr lang="de-AT" sz="1600"/>
              <a:t> (e.g. in </a:t>
            </a:r>
            <a:r>
              <a:rPr lang="de-AT" sz="1600" err="1"/>
              <a:t>agencies</a:t>
            </a:r>
            <a:r>
              <a:rPr lang="de-AT" sz="1600"/>
              <a:t>, </a:t>
            </a:r>
            <a:r>
              <a:rPr lang="de-AT" sz="1600" err="1"/>
              <a:t>publishing</a:t>
            </a:r>
            <a:r>
              <a:rPr lang="de-AT" sz="1600"/>
              <a:t> </a:t>
            </a:r>
            <a:r>
              <a:rPr lang="de-AT" sz="1600" err="1"/>
              <a:t>houses</a:t>
            </a:r>
            <a:r>
              <a:rPr lang="de-AT" sz="1600"/>
              <a:t>, </a:t>
            </a:r>
            <a:r>
              <a:rPr lang="de-AT" sz="1600" err="1"/>
              <a:t>media</a:t>
            </a:r>
            <a:r>
              <a:rPr lang="de-AT" sz="1600"/>
              <a:t> </a:t>
            </a:r>
            <a:r>
              <a:rPr lang="de-AT" sz="1600" err="1"/>
              <a:t>companies</a:t>
            </a:r>
            <a:r>
              <a:rPr lang="de-AT" sz="1600"/>
              <a:t>, </a:t>
            </a:r>
            <a:r>
              <a:rPr lang="de-AT" sz="1600" err="1"/>
              <a:t>broadcasters</a:t>
            </a:r>
            <a:r>
              <a:rPr lang="de-AT" sz="1600"/>
              <a:t>) </a:t>
            </a:r>
          </a:p>
          <a:p>
            <a:pPr marL="342900" indent="-342900">
              <a:spcAft>
                <a:spcPts val="1200"/>
              </a:spcAft>
              <a:buAutoNum type="arabicPeriod"/>
            </a:pPr>
            <a:r>
              <a:rPr lang="de-AT" sz="1600"/>
              <a:t>Media </a:t>
            </a:r>
            <a:r>
              <a:rPr lang="de-AT" sz="1600" err="1"/>
              <a:t>research</a:t>
            </a:r>
            <a:r>
              <a:rPr lang="de-AT" sz="1600"/>
              <a:t> and </a:t>
            </a:r>
            <a:r>
              <a:rPr lang="de-AT" sz="1600" err="1"/>
              <a:t>opinion</a:t>
            </a:r>
            <a:r>
              <a:rPr lang="de-AT" sz="1600"/>
              <a:t>, </a:t>
            </a:r>
            <a:r>
              <a:rPr lang="de-AT" sz="1600" err="1"/>
              <a:t>market</a:t>
            </a:r>
            <a:r>
              <a:rPr lang="de-AT" sz="1600"/>
              <a:t> and </a:t>
            </a:r>
            <a:r>
              <a:rPr lang="de-AT" sz="1600" err="1"/>
              <a:t>survey</a:t>
            </a:r>
            <a:r>
              <a:rPr lang="de-AT" sz="1600"/>
              <a:t> </a:t>
            </a:r>
            <a:r>
              <a:rPr lang="de-AT" sz="1600" err="1"/>
              <a:t>research</a:t>
            </a:r>
            <a:r>
              <a:rPr lang="de-AT" sz="1600"/>
              <a:t> </a:t>
            </a:r>
          </a:p>
          <a:p>
            <a:pPr marL="342900" indent="-342900">
              <a:spcAft>
                <a:spcPts val="1200"/>
              </a:spcAft>
              <a:buAutoNum type="arabicPeriod"/>
            </a:pPr>
            <a:r>
              <a:rPr lang="de-AT" sz="1600"/>
              <a:t>Public </a:t>
            </a:r>
            <a:r>
              <a:rPr lang="de-AT" sz="1600" err="1"/>
              <a:t>relations</a:t>
            </a:r>
            <a:r>
              <a:rPr lang="de-AT" sz="1600"/>
              <a:t> and </a:t>
            </a:r>
            <a:r>
              <a:rPr lang="de-AT" sz="1600" err="1"/>
              <a:t>media</a:t>
            </a:r>
            <a:r>
              <a:rPr lang="de-AT" sz="1600"/>
              <a:t> and </a:t>
            </a:r>
            <a:r>
              <a:rPr lang="de-AT" sz="1600" err="1"/>
              <a:t>communications</a:t>
            </a:r>
            <a:r>
              <a:rPr lang="de-AT" sz="1600"/>
              <a:t> </a:t>
            </a:r>
            <a:r>
              <a:rPr lang="de-AT" sz="1600" err="1"/>
              <a:t>consulting</a:t>
            </a:r>
            <a:r>
              <a:rPr lang="de-AT" sz="1600"/>
              <a:t> </a:t>
            </a:r>
          </a:p>
          <a:p>
            <a:pPr marL="342900" indent="-342900">
              <a:spcAft>
                <a:spcPts val="1200"/>
              </a:spcAft>
              <a:buAutoNum type="arabicPeriod"/>
            </a:pPr>
            <a:r>
              <a:rPr lang="de-AT" sz="1600"/>
              <a:t>Media and </a:t>
            </a:r>
            <a:r>
              <a:rPr lang="de-AT" sz="1600" err="1"/>
              <a:t>communication</a:t>
            </a:r>
            <a:r>
              <a:rPr lang="de-AT" sz="1600"/>
              <a:t> </a:t>
            </a:r>
            <a:r>
              <a:rPr lang="de-AT" sz="1600" err="1"/>
              <a:t>management</a:t>
            </a:r>
            <a:r>
              <a:rPr lang="de-AT" sz="1600"/>
              <a:t> </a:t>
            </a:r>
            <a:r>
              <a:rPr lang="de-AT" sz="1600" err="1"/>
              <a:t>as</a:t>
            </a:r>
            <a:r>
              <a:rPr lang="de-AT" sz="1600"/>
              <a:t> </a:t>
            </a:r>
            <a:r>
              <a:rPr lang="de-AT" sz="1600" err="1"/>
              <a:t>well</a:t>
            </a:r>
            <a:r>
              <a:rPr lang="de-AT" sz="1600"/>
              <a:t> </a:t>
            </a:r>
            <a:r>
              <a:rPr lang="de-AT" sz="1600" err="1"/>
              <a:t>as</a:t>
            </a:r>
            <a:r>
              <a:rPr lang="de-AT" sz="1600"/>
              <a:t> </a:t>
            </a:r>
            <a:r>
              <a:rPr lang="de-AT" sz="1600" err="1"/>
              <a:t>content</a:t>
            </a:r>
            <a:r>
              <a:rPr lang="de-AT" sz="1600"/>
              <a:t> and </a:t>
            </a:r>
            <a:r>
              <a:rPr lang="de-AT" sz="1600" err="1"/>
              <a:t>program</a:t>
            </a:r>
            <a:r>
              <a:rPr lang="de-AT" sz="1600"/>
              <a:t> </a:t>
            </a:r>
            <a:r>
              <a:rPr lang="de-AT" sz="1600" err="1"/>
              <a:t>management</a:t>
            </a:r>
            <a:r>
              <a:rPr lang="de-AT" sz="1600"/>
              <a:t> </a:t>
            </a:r>
          </a:p>
          <a:p>
            <a:pPr marL="342900" indent="-342900">
              <a:spcAft>
                <a:spcPts val="1200"/>
              </a:spcAft>
              <a:buAutoNum type="arabicPeriod"/>
            </a:pPr>
            <a:r>
              <a:rPr lang="de-AT" sz="1600"/>
              <a:t>Evaluation </a:t>
            </a:r>
            <a:r>
              <a:rPr lang="de-AT" sz="1600" err="1"/>
              <a:t>of</a:t>
            </a:r>
            <a:r>
              <a:rPr lang="de-AT" sz="1600"/>
              <a:t> </a:t>
            </a:r>
            <a:r>
              <a:rPr lang="de-AT" sz="1600" err="1"/>
              <a:t>communication</a:t>
            </a:r>
            <a:r>
              <a:rPr lang="de-AT" sz="1600"/>
              <a:t> </a:t>
            </a:r>
            <a:r>
              <a:rPr lang="de-AT" sz="1600" err="1"/>
              <a:t>services</a:t>
            </a:r>
            <a:r>
              <a:rPr lang="de-AT" sz="1600"/>
              <a:t>, </a:t>
            </a:r>
            <a:r>
              <a:rPr lang="de-AT" sz="1600" err="1"/>
              <a:t>media</a:t>
            </a:r>
            <a:r>
              <a:rPr lang="de-AT" sz="1600"/>
              <a:t> </a:t>
            </a:r>
            <a:r>
              <a:rPr lang="de-AT" sz="1600" err="1"/>
              <a:t>strategies</a:t>
            </a:r>
            <a:r>
              <a:rPr lang="de-AT" sz="1600"/>
              <a:t> and </a:t>
            </a:r>
            <a:r>
              <a:rPr lang="de-AT" sz="1600" err="1"/>
              <a:t>media</a:t>
            </a:r>
            <a:r>
              <a:rPr lang="de-AT" sz="1600"/>
              <a:t> </a:t>
            </a:r>
            <a:r>
              <a:rPr lang="de-AT" sz="1600" err="1"/>
              <a:t>campaigns</a:t>
            </a:r>
            <a:r>
              <a:rPr lang="de-AT" sz="1600"/>
              <a:t> </a:t>
            </a:r>
          </a:p>
          <a:p>
            <a:pPr marL="342900" indent="-342900">
              <a:spcAft>
                <a:spcPts val="1200"/>
              </a:spcAft>
              <a:buAutoNum type="arabicPeriod"/>
            </a:pPr>
            <a:r>
              <a:rPr lang="de-AT" sz="1600"/>
              <a:t>Media </a:t>
            </a:r>
            <a:r>
              <a:rPr lang="de-AT" sz="1600" err="1"/>
              <a:t>policy</a:t>
            </a:r>
            <a:r>
              <a:rPr lang="de-AT" sz="1600"/>
              <a:t> </a:t>
            </a:r>
          </a:p>
          <a:p>
            <a:pPr marL="342900" indent="-342900">
              <a:spcAft>
                <a:spcPts val="1200"/>
              </a:spcAft>
              <a:buAutoNum type="arabicPeriod"/>
            </a:pPr>
            <a:r>
              <a:rPr lang="de-AT" sz="1600"/>
              <a:t>Media </a:t>
            </a:r>
            <a:r>
              <a:rPr lang="de-AT" sz="1600" err="1"/>
              <a:t>education</a:t>
            </a:r>
            <a:r>
              <a:rPr lang="de-AT" sz="1600"/>
              <a:t> and </a:t>
            </a:r>
            <a:r>
              <a:rPr lang="de-AT" sz="1600" err="1"/>
              <a:t>training</a:t>
            </a:r>
            <a:r>
              <a:rPr lang="de-AT" sz="1600"/>
              <a:t> in </a:t>
            </a:r>
            <a:r>
              <a:rPr lang="de-AT" sz="1600" err="1"/>
              <a:t>the</a:t>
            </a:r>
            <a:r>
              <a:rPr lang="de-AT" sz="1600"/>
              <a:t> </a:t>
            </a:r>
            <a:r>
              <a:rPr lang="de-AT" sz="1600" err="1"/>
              <a:t>fields</a:t>
            </a:r>
            <a:r>
              <a:rPr lang="de-AT" sz="1600"/>
              <a:t> </a:t>
            </a:r>
            <a:r>
              <a:rPr lang="de-AT" sz="1600" err="1"/>
              <a:t>of</a:t>
            </a:r>
            <a:r>
              <a:rPr lang="de-AT" sz="1600"/>
              <a:t> </a:t>
            </a:r>
            <a:r>
              <a:rPr lang="de-AT" sz="1600" err="1"/>
              <a:t>media</a:t>
            </a:r>
            <a:r>
              <a:rPr lang="de-AT" sz="1600"/>
              <a:t> and </a:t>
            </a:r>
            <a:r>
              <a:rPr lang="de-AT" sz="1600" err="1"/>
              <a:t>communication</a:t>
            </a:r>
            <a:r>
              <a:rPr lang="de-AT" sz="1600"/>
              <a:t> </a:t>
            </a:r>
          </a:p>
          <a:p>
            <a:pPr marL="342900" indent="-342900">
              <a:spcAft>
                <a:spcPts val="1200"/>
              </a:spcAft>
              <a:buAutoNum type="arabicPeriod"/>
            </a:pPr>
            <a:r>
              <a:rPr lang="de-AT" sz="1600"/>
              <a:t>Publishing and </a:t>
            </a:r>
            <a:r>
              <a:rPr lang="de-AT" sz="1600" err="1"/>
              <a:t>book</a:t>
            </a:r>
            <a:r>
              <a:rPr lang="de-AT" sz="1600"/>
              <a:t> trade, </a:t>
            </a:r>
            <a:r>
              <a:rPr lang="de-AT" sz="1600" err="1"/>
              <a:t>journalism</a:t>
            </a:r>
            <a:r>
              <a:rPr lang="de-AT" sz="1600"/>
              <a:t> </a:t>
            </a:r>
          </a:p>
          <a:p>
            <a:endParaRPr lang="de-AT"/>
          </a:p>
        </p:txBody>
      </p:sp>
      <p:sp>
        <p:nvSpPr>
          <p:cNvPr id="6" name="Textfeld 5">
            <a:extLst>
              <a:ext uri="{FF2B5EF4-FFF2-40B4-BE49-F238E27FC236}">
                <a16:creationId xmlns:a16="http://schemas.microsoft.com/office/drawing/2014/main" id="{2609A314-5491-A449-DC12-01191C2B1910}"/>
              </a:ext>
            </a:extLst>
          </p:cNvPr>
          <p:cNvSpPr txBox="1"/>
          <p:nvPr/>
        </p:nvSpPr>
        <p:spPr>
          <a:xfrm>
            <a:off x="330924" y="5894685"/>
            <a:ext cx="6450876" cy="400110"/>
          </a:xfrm>
          <a:prstGeom prst="rect">
            <a:avLst/>
          </a:prstGeom>
          <a:noFill/>
        </p:spPr>
        <p:txBody>
          <a:bodyPr wrap="square" rtlCol="0">
            <a:spAutoFit/>
          </a:bodyPr>
          <a:lstStyle/>
          <a:p>
            <a:r>
              <a:rPr lang="de-AT" sz="2000" b="1"/>
              <a:t>Prerequisite: </a:t>
            </a:r>
            <a:r>
              <a:rPr lang="de-AT"/>
              <a:t>at the earliest after completion of 30 ECTS</a:t>
            </a:r>
            <a:endParaRPr lang="de-AT" sz="2400"/>
          </a:p>
        </p:txBody>
      </p:sp>
    </p:spTree>
    <p:extLst>
      <p:ext uri="{BB962C8B-B14F-4D97-AF65-F5344CB8AC3E}">
        <p14:creationId xmlns:p14="http://schemas.microsoft.com/office/powerpoint/2010/main" val="2226409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0E8C6531-4737-12DA-2D03-81DE7CFEC906}"/>
              </a:ext>
            </a:extLst>
          </p:cNvPr>
          <p:cNvSpPr>
            <a:spLocks noGrp="1"/>
          </p:cNvSpPr>
          <p:nvPr>
            <p:ph type="sldNum" sz="quarter" idx="12"/>
          </p:nvPr>
        </p:nvSpPr>
        <p:spPr/>
        <p:txBody>
          <a:bodyPr/>
          <a:lstStyle/>
          <a:p>
            <a:pPr rtl="0"/>
            <a:fld id="{B5CEABB6-07DC-46E8-9B57-56EC44A396E5}" type="slidenum">
              <a:rPr lang="de-DE" noProof="0" smtClean="0"/>
              <a:t>19</a:t>
            </a:fld>
            <a:endParaRPr lang="de-DE" noProof="0"/>
          </a:p>
        </p:txBody>
      </p:sp>
      <p:sp>
        <p:nvSpPr>
          <p:cNvPr id="2" name="Titel 1">
            <a:extLst>
              <a:ext uri="{FF2B5EF4-FFF2-40B4-BE49-F238E27FC236}">
                <a16:creationId xmlns:a16="http://schemas.microsoft.com/office/drawing/2014/main" id="{11151932-2AF3-2FEC-A8BE-9D3FA1B7ED50}"/>
              </a:ext>
            </a:extLst>
          </p:cNvPr>
          <p:cNvSpPr>
            <a:spLocks noGrp="1"/>
          </p:cNvSpPr>
          <p:nvPr>
            <p:ph type="title" idx="4294967295"/>
          </p:nvPr>
        </p:nvSpPr>
        <p:spPr>
          <a:xfrm>
            <a:off x="546950" y="647716"/>
            <a:ext cx="2742350" cy="746760"/>
          </a:xfrm>
        </p:spPr>
        <p:txBody>
          <a:bodyPr>
            <a:normAutofit/>
          </a:bodyPr>
          <a:lstStyle/>
          <a:p>
            <a:pPr algn="ctr"/>
            <a:r>
              <a:rPr lang="de-AT" sz="4000" err="1"/>
              <a:t>Important</a:t>
            </a:r>
            <a:endParaRPr lang="de-AT"/>
          </a:p>
        </p:txBody>
      </p:sp>
      <p:sp>
        <p:nvSpPr>
          <p:cNvPr id="3" name="Textplatzhalter 2">
            <a:extLst>
              <a:ext uri="{FF2B5EF4-FFF2-40B4-BE49-F238E27FC236}">
                <a16:creationId xmlns:a16="http://schemas.microsoft.com/office/drawing/2014/main" id="{337A5A6B-C371-98FB-36D3-4BC9EEEA4B31}"/>
              </a:ext>
            </a:extLst>
          </p:cNvPr>
          <p:cNvSpPr>
            <a:spLocks noGrp="1"/>
          </p:cNvSpPr>
          <p:nvPr>
            <p:ph type="body" idx="4294967295"/>
          </p:nvPr>
        </p:nvSpPr>
        <p:spPr>
          <a:xfrm>
            <a:off x="1074000" y="2192638"/>
            <a:ext cx="3924300" cy="823912"/>
          </a:xfrm>
        </p:spPr>
        <p:txBody>
          <a:bodyPr vert="horz" lIns="91440" tIns="45720" rIns="91440" bIns="45720" rtlCol="0" anchor="t">
            <a:normAutofit/>
          </a:bodyPr>
          <a:lstStyle/>
          <a:p>
            <a:pPr marL="0" indent="0">
              <a:buNone/>
            </a:pPr>
            <a:r>
              <a:rPr lang="de-AT" sz="2400" b="1"/>
              <a:t>PREREQUISITES </a:t>
            </a:r>
          </a:p>
        </p:txBody>
      </p:sp>
      <p:sp>
        <p:nvSpPr>
          <p:cNvPr id="4" name="Inhaltsplatzhalter 3">
            <a:extLst>
              <a:ext uri="{FF2B5EF4-FFF2-40B4-BE49-F238E27FC236}">
                <a16:creationId xmlns:a16="http://schemas.microsoft.com/office/drawing/2014/main" id="{DF71E6EB-2A2A-F9B5-B843-9BCF6500A976}"/>
              </a:ext>
            </a:extLst>
          </p:cNvPr>
          <p:cNvSpPr>
            <a:spLocks noGrp="1"/>
          </p:cNvSpPr>
          <p:nvPr>
            <p:ph sz="half" idx="4294967295"/>
          </p:nvPr>
        </p:nvSpPr>
        <p:spPr>
          <a:xfrm>
            <a:off x="1074000" y="3018538"/>
            <a:ext cx="4278313" cy="3097212"/>
          </a:xfrm>
        </p:spPr>
        <p:txBody>
          <a:bodyPr>
            <a:normAutofit/>
          </a:bodyPr>
          <a:lstStyle/>
          <a:p>
            <a:pPr marL="285750" indent="-285750">
              <a:lnSpc>
                <a:spcPct val="150000"/>
              </a:lnSpc>
              <a:buFont typeface="Arial" panose="020B0604020202020204" pitchFamily="34" charset="0"/>
              <a:buChar char="•"/>
            </a:pPr>
            <a:r>
              <a:rPr lang="de-AT" sz="2200" err="1"/>
              <a:t>Graded</a:t>
            </a:r>
            <a:endParaRPr lang="de-AT" sz="2200"/>
          </a:p>
          <a:p>
            <a:pPr marL="285750" indent="-285750">
              <a:lnSpc>
                <a:spcPct val="150000"/>
              </a:lnSpc>
              <a:buFont typeface="Arial" panose="020B0604020202020204" pitchFamily="34" charset="0"/>
              <a:buChar char="•"/>
            </a:pPr>
            <a:r>
              <a:rPr lang="de-AT" sz="2200" err="1"/>
              <a:t>Prerequisites</a:t>
            </a:r>
            <a:r>
              <a:rPr lang="de-AT" sz="2200"/>
              <a:t> </a:t>
            </a:r>
            <a:r>
              <a:rPr lang="de-AT" sz="2200" err="1"/>
              <a:t>for</a:t>
            </a:r>
            <a:r>
              <a:rPr lang="de-AT" sz="2200"/>
              <a:t> </a:t>
            </a:r>
            <a:r>
              <a:rPr lang="de-AT" sz="2200" err="1"/>
              <a:t>the</a:t>
            </a:r>
            <a:r>
              <a:rPr lang="de-AT" sz="2200"/>
              <a:t> </a:t>
            </a:r>
            <a:r>
              <a:rPr lang="de-AT" sz="2200" err="1"/>
              <a:t>respective</a:t>
            </a:r>
            <a:r>
              <a:rPr lang="de-AT" sz="2200"/>
              <a:t> </a:t>
            </a:r>
            <a:r>
              <a:rPr lang="de-AT" sz="2200" err="1"/>
              <a:t>courses</a:t>
            </a:r>
            <a:r>
              <a:rPr lang="de-AT" sz="2200"/>
              <a:t> </a:t>
            </a:r>
            <a:r>
              <a:rPr lang="de-AT" sz="2200" err="1"/>
              <a:t>must</a:t>
            </a:r>
            <a:r>
              <a:rPr lang="de-AT" sz="2200"/>
              <a:t> </a:t>
            </a:r>
            <a:r>
              <a:rPr lang="de-AT" sz="2200" err="1"/>
              <a:t>be</a:t>
            </a:r>
            <a:r>
              <a:rPr lang="de-AT" sz="2200"/>
              <a:t> </a:t>
            </a:r>
            <a:r>
              <a:rPr lang="de-AT" sz="2200" err="1"/>
              <a:t>fulfilled</a:t>
            </a:r>
            <a:endParaRPr lang="de-AT" sz="2200"/>
          </a:p>
          <a:p>
            <a:pPr marL="285750" indent="-285750">
              <a:lnSpc>
                <a:spcPct val="150000"/>
              </a:lnSpc>
              <a:buFont typeface="Arial" panose="020B0604020202020204" pitchFamily="34" charset="0"/>
              <a:buChar char="•"/>
            </a:pPr>
            <a:r>
              <a:rPr lang="de-AT" sz="2200"/>
              <a:t>at </a:t>
            </a:r>
            <a:r>
              <a:rPr lang="de-AT" sz="2200" err="1"/>
              <a:t>the</a:t>
            </a:r>
            <a:r>
              <a:rPr lang="de-AT" sz="2200"/>
              <a:t> University </a:t>
            </a:r>
            <a:r>
              <a:rPr lang="de-AT" sz="2200" err="1"/>
              <a:t>of</a:t>
            </a:r>
            <a:r>
              <a:rPr lang="de-AT" sz="2200"/>
              <a:t> Innsbruck,</a:t>
            </a:r>
          </a:p>
          <a:p>
            <a:pPr marL="285750" indent="-285750">
              <a:lnSpc>
                <a:spcPct val="150000"/>
              </a:lnSpc>
              <a:buFont typeface="Arial" panose="020B0604020202020204" pitchFamily="34" charset="0"/>
              <a:buChar char="•"/>
            </a:pPr>
            <a:r>
              <a:rPr lang="de-AT" sz="2200"/>
              <a:t>Master </a:t>
            </a:r>
            <a:r>
              <a:rPr lang="de-AT" sz="2200" err="1"/>
              <a:t>courses</a:t>
            </a:r>
            <a:endParaRPr lang="de-AT" sz="2200"/>
          </a:p>
          <a:p>
            <a:endParaRPr lang="de-AT"/>
          </a:p>
        </p:txBody>
      </p:sp>
      <p:sp>
        <p:nvSpPr>
          <p:cNvPr id="5" name="Textplatzhalter 4">
            <a:extLst>
              <a:ext uri="{FF2B5EF4-FFF2-40B4-BE49-F238E27FC236}">
                <a16:creationId xmlns:a16="http://schemas.microsoft.com/office/drawing/2014/main" id="{78F7FD57-1771-2CE8-948C-83AD022BD17B}"/>
              </a:ext>
            </a:extLst>
          </p:cNvPr>
          <p:cNvSpPr>
            <a:spLocks noGrp="1"/>
          </p:cNvSpPr>
          <p:nvPr>
            <p:ph type="body" sz="quarter" idx="4294967295"/>
          </p:nvPr>
        </p:nvSpPr>
        <p:spPr>
          <a:xfrm>
            <a:off x="6796650" y="2207650"/>
            <a:ext cx="3943350" cy="823913"/>
          </a:xfrm>
        </p:spPr>
        <p:txBody>
          <a:bodyPr vert="horz" lIns="91440" tIns="45720" rIns="91440" bIns="45720" rtlCol="0" anchor="t">
            <a:normAutofit/>
          </a:bodyPr>
          <a:lstStyle/>
          <a:p>
            <a:pPr marL="0" indent="0">
              <a:buNone/>
            </a:pPr>
            <a:r>
              <a:rPr lang="de-AT" sz="2400" b="1"/>
              <a:t>NOT CREDITABLE</a:t>
            </a:r>
          </a:p>
        </p:txBody>
      </p:sp>
      <p:sp>
        <p:nvSpPr>
          <p:cNvPr id="6" name="Inhaltsplatzhalter 5">
            <a:extLst>
              <a:ext uri="{FF2B5EF4-FFF2-40B4-BE49-F238E27FC236}">
                <a16:creationId xmlns:a16="http://schemas.microsoft.com/office/drawing/2014/main" id="{B189CE11-3AFF-D510-C209-1E530EC202CD}"/>
              </a:ext>
            </a:extLst>
          </p:cNvPr>
          <p:cNvSpPr>
            <a:spLocks noGrp="1"/>
          </p:cNvSpPr>
          <p:nvPr>
            <p:ph sz="quarter" idx="4294967295"/>
          </p:nvPr>
        </p:nvSpPr>
        <p:spPr>
          <a:xfrm>
            <a:off x="6799275" y="3021338"/>
            <a:ext cx="4276725" cy="2203450"/>
          </a:xfrm>
        </p:spPr>
        <p:txBody>
          <a:bodyPr vert="horz" lIns="91440" tIns="45720" rIns="91440" bIns="45720" rtlCol="0" anchor="t">
            <a:noAutofit/>
          </a:bodyPr>
          <a:lstStyle/>
          <a:p>
            <a:pPr marL="285750" indent="-285750">
              <a:lnSpc>
                <a:spcPct val="150000"/>
              </a:lnSpc>
              <a:buFont typeface="Arial" panose="020B0604020202020204" pitchFamily="34" charset="0"/>
              <a:buChar char="•"/>
            </a:pPr>
            <a:r>
              <a:rPr lang="de-AT" sz="2000"/>
              <a:t>ISI </a:t>
            </a:r>
            <a:r>
              <a:rPr lang="de-AT" sz="2000" err="1"/>
              <a:t>language</a:t>
            </a:r>
            <a:r>
              <a:rPr lang="de-AT" sz="2000"/>
              <a:t> </a:t>
            </a:r>
            <a:r>
              <a:rPr lang="de-AT" sz="2000" err="1"/>
              <a:t>courses</a:t>
            </a:r>
            <a:endParaRPr lang="de-AT" sz="2000"/>
          </a:p>
          <a:p>
            <a:pPr marL="285750" indent="-285750">
              <a:lnSpc>
                <a:spcPct val="150000"/>
              </a:lnSpc>
              <a:buFont typeface="Arial" panose="020B0604020202020204" pitchFamily="34" charset="0"/>
              <a:buChar char="•"/>
            </a:pPr>
            <a:r>
              <a:rPr lang="de-AT" sz="2000"/>
              <a:t>USI </a:t>
            </a:r>
            <a:r>
              <a:rPr lang="de-AT" sz="2000" err="1"/>
              <a:t>courses</a:t>
            </a:r>
            <a:endParaRPr lang="de-AT" sz="2000"/>
          </a:p>
          <a:p>
            <a:pPr marL="285750" indent="-285750">
              <a:lnSpc>
                <a:spcPct val="150000"/>
              </a:lnSpc>
              <a:buFont typeface="Arial" panose="020B0604020202020204" pitchFamily="34" charset="0"/>
              <a:buChar char="•"/>
            </a:pPr>
            <a:r>
              <a:rPr lang="de-AT" sz="2000"/>
              <a:t> "</a:t>
            </a:r>
            <a:r>
              <a:rPr lang="de-AT" sz="2000" err="1"/>
              <a:t>successfully</a:t>
            </a:r>
            <a:r>
              <a:rPr lang="de-AT" sz="2000"/>
              <a:t> </a:t>
            </a:r>
            <a:r>
              <a:rPr lang="de-AT" sz="2000" err="1"/>
              <a:t>participated</a:t>
            </a:r>
            <a:r>
              <a:rPr lang="de-AT" sz="2000"/>
              <a:t>" </a:t>
            </a:r>
          </a:p>
          <a:p>
            <a:pPr marL="0" indent="0">
              <a:lnSpc>
                <a:spcPct val="150000"/>
              </a:lnSpc>
              <a:buNone/>
            </a:pPr>
            <a:r>
              <a:rPr lang="de-AT" sz="2000"/>
              <a:t>(</a:t>
            </a:r>
            <a:r>
              <a:rPr lang="de-AT" sz="2000" err="1"/>
              <a:t>except</a:t>
            </a:r>
            <a:r>
              <a:rPr lang="de-AT" sz="2000"/>
              <a:t> </a:t>
            </a:r>
            <a:r>
              <a:rPr lang="de-AT" sz="2000" err="1"/>
              <a:t>internships</a:t>
            </a:r>
            <a:r>
              <a:rPr lang="de-AT" sz="2000"/>
              <a:t>)</a:t>
            </a:r>
          </a:p>
        </p:txBody>
      </p:sp>
      <p:cxnSp>
        <p:nvCxnSpPr>
          <p:cNvPr id="10" name="Gerader Verbinder 9">
            <a:extLst>
              <a:ext uri="{FF2B5EF4-FFF2-40B4-BE49-F238E27FC236}">
                <a16:creationId xmlns:a16="http://schemas.microsoft.com/office/drawing/2014/main" id="{BD0BB5B3-AC23-C294-811C-7773DE14A689}"/>
              </a:ext>
            </a:extLst>
          </p:cNvPr>
          <p:cNvCxnSpPr/>
          <p:nvPr/>
        </p:nvCxnSpPr>
        <p:spPr>
          <a:xfrm>
            <a:off x="511215" y="1515040"/>
            <a:ext cx="11169570" cy="0"/>
          </a:xfrm>
          <a:prstGeom prst="line">
            <a:avLst/>
          </a:prstGeom>
          <a:ln w="952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13505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BE454-6365-1598-E1B4-8DA7684C776E}"/>
              </a:ext>
            </a:extLst>
          </p:cNvPr>
          <p:cNvSpPr>
            <a:spLocks noGrp="1"/>
          </p:cNvSpPr>
          <p:nvPr>
            <p:ph type="title"/>
          </p:nvPr>
        </p:nvSpPr>
        <p:spPr>
          <a:xfrm>
            <a:off x="871108" y="588245"/>
            <a:ext cx="10449784" cy="2731898"/>
          </a:xfrm>
        </p:spPr>
        <p:txBody>
          <a:bodyPr>
            <a:normAutofit/>
          </a:bodyPr>
          <a:lstStyle/>
          <a:p>
            <a:r>
              <a:rPr lang="de-DE" sz="5400"/>
              <a:t>Human Bingo</a:t>
            </a:r>
          </a:p>
        </p:txBody>
      </p:sp>
      <p:sp>
        <p:nvSpPr>
          <p:cNvPr id="3" name="Inhaltsplatzhalter 2">
            <a:extLst>
              <a:ext uri="{FF2B5EF4-FFF2-40B4-BE49-F238E27FC236}">
                <a16:creationId xmlns:a16="http://schemas.microsoft.com/office/drawing/2014/main" id="{FD263402-5EFE-7C0A-2767-167A4D9FDA41}"/>
              </a:ext>
            </a:extLst>
          </p:cNvPr>
          <p:cNvSpPr>
            <a:spLocks noGrp="1"/>
          </p:cNvSpPr>
          <p:nvPr>
            <p:ph idx="1"/>
          </p:nvPr>
        </p:nvSpPr>
        <p:spPr/>
        <p:txBody>
          <a:bodyPr/>
          <a:lstStyle/>
          <a:p>
            <a:endParaRPr lang="de-DE"/>
          </a:p>
        </p:txBody>
      </p:sp>
      <p:sp>
        <p:nvSpPr>
          <p:cNvPr id="4" name="Datumsplatzhalter 3">
            <a:extLst>
              <a:ext uri="{FF2B5EF4-FFF2-40B4-BE49-F238E27FC236}">
                <a16:creationId xmlns:a16="http://schemas.microsoft.com/office/drawing/2014/main" id="{3A0C3892-BD22-89A3-188B-93EDA53D2B06}"/>
              </a:ext>
            </a:extLst>
          </p:cNvPr>
          <p:cNvSpPr>
            <a:spLocks noGrp="1"/>
          </p:cNvSpPr>
          <p:nvPr>
            <p:ph type="dt" sz="half" idx="10"/>
          </p:nvPr>
        </p:nvSpPr>
        <p:spPr/>
        <p:txBody>
          <a:bodyPr/>
          <a:lstStyle/>
          <a:p>
            <a:fld id="{8105D787-C68E-46B5-A6B9-0A8ED3062ACC}" type="datetime1">
              <a:rPr lang="en-US" smtClean="0"/>
              <a:t>10/5/2024</a:t>
            </a:fld>
            <a:endParaRPr lang="en-US"/>
          </a:p>
        </p:txBody>
      </p:sp>
      <p:sp>
        <p:nvSpPr>
          <p:cNvPr id="5" name="Fußzeilenplatzhalter 4">
            <a:extLst>
              <a:ext uri="{FF2B5EF4-FFF2-40B4-BE49-F238E27FC236}">
                <a16:creationId xmlns:a16="http://schemas.microsoft.com/office/drawing/2014/main" id="{44FB4034-3123-F3B4-ADBF-39E43EF6D731}"/>
              </a:ext>
            </a:extLst>
          </p:cNvPr>
          <p:cNvSpPr>
            <a:spLocks noGrp="1"/>
          </p:cNvSpPr>
          <p:nvPr>
            <p:ph type="ftr" sz="quarter" idx="11"/>
          </p:nvPr>
        </p:nvSpPr>
        <p:spPr/>
        <p:txBody>
          <a:bodyPr/>
          <a:lstStyle/>
          <a:p>
            <a:r>
              <a:rPr lang="en-US"/>
              <a:t>
              </a:t>
            </a:r>
          </a:p>
        </p:txBody>
      </p:sp>
      <p:sp>
        <p:nvSpPr>
          <p:cNvPr id="6" name="Foliennummernplatzhalter 5">
            <a:extLst>
              <a:ext uri="{FF2B5EF4-FFF2-40B4-BE49-F238E27FC236}">
                <a16:creationId xmlns:a16="http://schemas.microsoft.com/office/drawing/2014/main" id="{342D7D1E-F98D-A5BD-4B1E-516DFFE50A23}"/>
              </a:ext>
            </a:extLst>
          </p:cNvPr>
          <p:cNvSpPr>
            <a:spLocks noGrp="1"/>
          </p:cNvSpPr>
          <p:nvPr>
            <p:ph type="sldNum" sz="quarter" idx="12"/>
          </p:nvPr>
        </p:nvSpPr>
        <p:spPr/>
        <p:txBody>
          <a:bodyPr/>
          <a:lstStyle/>
          <a:p>
            <a:fld id="{5E4DE196-8A13-4FF7-A07E-102851959EAB}" type="slidenum">
              <a:rPr lang="en-US" smtClean="0"/>
              <a:t>2</a:t>
            </a:fld>
            <a:endParaRPr lang="en-US"/>
          </a:p>
        </p:txBody>
      </p:sp>
    </p:spTree>
    <p:extLst>
      <p:ext uri="{BB962C8B-B14F-4D97-AF65-F5344CB8AC3E}">
        <p14:creationId xmlns:p14="http://schemas.microsoft.com/office/powerpoint/2010/main" val="3532623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72DAEC44-B5C6-4217-5B23-9D57B4E5F0CF}"/>
              </a:ext>
            </a:extLst>
          </p:cNvPr>
          <p:cNvSpPr>
            <a:spLocks noGrp="1"/>
          </p:cNvSpPr>
          <p:nvPr>
            <p:ph type="sldNum" sz="quarter" idx="12"/>
          </p:nvPr>
        </p:nvSpPr>
        <p:spPr/>
        <p:txBody>
          <a:bodyPr/>
          <a:lstStyle/>
          <a:p>
            <a:pPr rtl="0"/>
            <a:fld id="{B5CEABB6-07DC-46E8-9B57-56EC44A396E5}" type="slidenum">
              <a:rPr lang="de-DE" noProof="0" smtClean="0"/>
              <a:t>20</a:t>
            </a:fld>
            <a:endParaRPr lang="de-DE" noProof="0"/>
          </a:p>
        </p:txBody>
      </p:sp>
      <p:pic>
        <p:nvPicPr>
          <p:cNvPr id="11" name="Grafik 10">
            <a:extLst>
              <a:ext uri="{FF2B5EF4-FFF2-40B4-BE49-F238E27FC236}">
                <a16:creationId xmlns:a16="http://schemas.microsoft.com/office/drawing/2014/main" id="{4483128D-0629-0883-4A14-A929DE9FA6E7}"/>
              </a:ext>
            </a:extLst>
          </p:cNvPr>
          <p:cNvPicPr>
            <a:picLocks noChangeAspect="1"/>
          </p:cNvPicPr>
          <p:nvPr/>
        </p:nvPicPr>
        <p:blipFill rotWithShape="1">
          <a:blip r:embed="rId2"/>
          <a:srcRect l="10178" t="19184" r="31276" b="41088"/>
          <a:stretch/>
        </p:blipFill>
        <p:spPr>
          <a:xfrm>
            <a:off x="431024" y="109635"/>
            <a:ext cx="6429016" cy="2453951"/>
          </a:xfrm>
          <a:prstGeom prst="rect">
            <a:avLst/>
          </a:prstGeom>
        </p:spPr>
      </p:pic>
      <p:sp>
        <p:nvSpPr>
          <p:cNvPr id="13" name="Rechteck 12">
            <a:extLst>
              <a:ext uri="{FF2B5EF4-FFF2-40B4-BE49-F238E27FC236}">
                <a16:creationId xmlns:a16="http://schemas.microsoft.com/office/drawing/2014/main" id="{0F825362-478D-13A0-B9E1-6BC48A7E968B}"/>
              </a:ext>
            </a:extLst>
          </p:cNvPr>
          <p:cNvSpPr/>
          <p:nvPr/>
        </p:nvSpPr>
        <p:spPr>
          <a:xfrm>
            <a:off x="6158428" y="109635"/>
            <a:ext cx="699796" cy="6718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sz="2400" b="1">
                <a:solidFill>
                  <a:schemeClr val="bg1"/>
                </a:solidFill>
              </a:rPr>
              <a:t>1</a:t>
            </a:r>
          </a:p>
        </p:txBody>
      </p:sp>
      <p:pic>
        <p:nvPicPr>
          <p:cNvPr id="15" name="Grafik 14">
            <a:extLst>
              <a:ext uri="{FF2B5EF4-FFF2-40B4-BE49-F238E27FC236}">
                <a16:creationId xmlns:a16="http://schemas.microsoft.com/office/drawing/2014/main" id="{8AE5DC80-3F37-294D-178C-CEF8E595F8F9}"/>
              </a:ext>
            </a:extLst>
          </p:cNvPr>
          <p:cNvPicPr>
            <a:picLocks noChangeAspect="1"/>
          </p:cNvPicPr>
          <p:nvPr/>
        </p:nvPicPr>
        <p:blipFill rotWithShape="1">
          <a:blip r:embed="rId3"/>
          <a:srcRect l="19898" t="44354" r="21021" b="26395"/>
          <a:stretch/>
        </p:blipFill>
        <p:spPr>
          <a:xfrm>
            <a:off x="5479133" y="2322156"/>
            <a:ext cx="6432649" cy="1791475"/>
          </a:xfrm>
          <a:prstGeom prst="rect">
            <a:avLst/>
          </a:prstGeom>
        </p:spPr>
      </p:pic>
      <p:sp>
        <p:nvSpPr>
          <p:cNvPr id="16" name="Rechteck 15">
            <a:extLst>
              <a:ext uri="{FF2B5EF4-FFF2-40B4-BE49-F238E27FC236}">
                <a16:creationId xmlns:a16="http://schemas.microsoft.com/office/drawing/2014/main" id="{089FCD4D-9A57-BB1A-BB54-422E1ED697A0}"/>
              </a:ext>
            </a:extLst>
          </p:cNvPr>
          <p:cNvSpPr/>
          <p:nvPr/>
        </p:nvSpPr>
        <p:spPr>
          <a:xfrm>
            <a:off x="11208353" y="2322156"/>
            <a:ext cx="699796" cy="6718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sz="2400" b="1">
                <a:solidFill>
                  <a:schemeClr val="bg1"/>
                </a:solidFill>
              </a:rPr>
              <a:t>2</a:t>
            </a:r>
          </a:p>
        </p:txBody>
      </p:sp>
      <p:pic>
        <p:nvPicPr>
          <p:cNvPr id="18" name="Grafik 17">
            <a:extLst>
              <a:ext uri="{FF2B5EF4-FFF2-40B4-BE49-F238E27FC236}">
                <a16:creationId xmlns:a16="http://schemas.microsoft.com/office/drawing/2014/main" id="{55024C15-361B-BA73-A0E5-9415EE883C61}"/>
              </a:ext>
            </a:extLst>
          </p:cNvPr>
          <p:cNvPicPr>
            <a:picLocks noChangeAspect="1"/>
          </p:cNvPicPr>
          <p:nvPr/>
        </p:nvPicPr>
        <p:blipFill rotWithShape="1">
          <a:blip r:embed="rId4"/>
          <a:srcRect l="9184" t="36734" r="30587" b="20952"/>
          <a:stretch/>
        </p:blipFill>
        <p:spPr>
          <a:xfrm>
            <a:off x="424766" y="4103256"/>
            <a:ext cx="6083560" cy="2404049"/>
          </a:xfrm>
          <a:prstGeom prst="rect">
            <a:avLst/>
          </a:prstGeom>
        </p:spPr>
      </p:pic>
      <p:sp>
        <p:nvSpPr>
          <p:cNvPr id="19" name="Rechteck 18">
            <a:extLst>
              <a:ext uri="{FF2B5EF4-FFF2-40B4-BE49-F238E27FC236}">
                <a16:creationId xmlns:a16="http://schemas.microsoft.com/office/drawing/2014/main" id="{05E26575-2D20-16ED-E7CC-D0AE87F4E1C3}"/>
              </a:ext>
            </a:extLst>
          </p:cNvPr>
          <p:cNvSpPr/>
          <p:nvPr/>
        </p:nvSpPr>
        <p:spPr>
          <a:xfrm>
            <a:off x="5808530" y="4103256"/>
            <a:ext cx="699796" cy="67180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AT" sz="2400" b="1">
                <a:solidFill>
                  <a:schemeClr val="bg1"/>
                </a:solidFill>
              </a:rPr>
              <a:t>3</a:t>
            </a:r>
          </a:p>
        </p:txBody>
      </p:sp>
      <p:sp>
        <p:nvSpPr>
          <p:cNvPr id="20" name="Textfeld 19">
            <a:extLst>
              <a:ext uri="{FF2B5EF4-FFF2-40B4-BE49-F238E27FC236}">
                <a16:creationId xmlns:a16="http://schemas.microsoft.com/office/drawing/2014/main" id="{A25842F2-03A4-B77F-75A8-1D8688E2A482}"/>
              </a:ext>
            </a:extLst>
          </p:cNvPr>
          <p:cNvSpPr txBox="1"/>
          <p:nvPr/>
        </p:nvSpPr>
        <p:spPr>
          <a:xfrm>
            <a:off x="7112529" y="348757"/>
            <a:ext cx="4779561" cy="1707455"/>
          </a:xfrm>
          <a:prstGeom prst="rect">
            <a:avLst/>
          </a:prstGeom>
          <a:noFill/>
        </p:spPr>
        <p:txBody>
          <a:bodyPr wrap="square" rtlCol="0">
            <a:spAutoFit/>
          </a:bodyPr>
          <a:lstStyle/>
          <a:p>
            <a:pPr>
              <a:lnSpc>
                <a:spcPct val="150000"/>
              </a:lnSpc>
            </a:pPr>
            <a:r>
              <a:rPr lang="de-AT"/>
              <a:t>VO "Psychoanalytical Educational Science" = individual course with 5 ECTS, can be credited as </a:t>
            </a:r>
            <a:r>
              <a:rPr lang="de-AT" b="1"/>
              <a:t>interdisciplinary competences</a:t>
            </a:r>
          </a:p>
        </p:txBody>
      </p:sp>
      <p:sp>
        <p:nvSpPr>
          <p:cNvPr id="21" name="Textfeld 20">
            <a:extLst>
              <a:ext uri="{FF2B5EF4-FFF2-40B4-BE49-F238E27FC236}">
                <a16:creationId xmlns:a16="http://schemas.microsoft.com/office/drawing/2014/main" id="{FD020A09-C7E3-41A2-867D-1EA11E19980F}"/>
              </a:ext>
            </a:extLst>
          </p:cNvPr>
          <p:cNvSpPr txBox="1"/>
          <p:nvPr/>
        </p:nvSpPr>
        <p:spPr>
          <a:xfrm>
            <a:off x="6905098" y="4350414"/>
            <a:ext cx="5070426" cy="170745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nSpc>
                <a:spcPct val="150000"/>
              </a:lnSpc>
            </a:pPr>
            <a:r>
              <a:rPr lang="de-AT"/>
              <a:t>"Elective module 3: The unconscious in education, training and culture = entire module consisting of 10 ECTS, can be credited as an </a:t>
            </a:r>
            <a:r>
              <a:rPr lang="de-AT" b="1"/>
              <a:t>individual specialization</a:t>
            </a:r>
            <a:r>
              <a:rPr lang="de-AT"/>
              <a:t>.</a:t>
            </a:r>
          </a:p>
        </p:txBody>
      </p:sp>
      <p:cxnSp>
        <p:nvCxnSpPr>
          <p:cNvPr id="42" name="Gerade Verbindung mit Pfeil 41">
            <a:extLst>
              <a:ext uri="{FF2B5EF4-FFF2-40B4-BE49-F238E27FC236}">
                <a16:creationId xmlns:a16="http://schemas.microsoft.com/office/drawing/2014/main" id="{A8A323D7-4E6E-2C5D-ACD8-8CA06D6C5486}"/>
              </a:ext>
            </a:extLst>
          </p:cNvPr>
          <p:cNvCxnSpPr>
            <a:cxnSpLocks/>
          </p:cNvCxnSpPr>
          <p:nvPr/>
        </p:nvCxnSpPr>
        <p:spPr>
          <a:xfrm>
            <a:off x="569168" y="3918280"/>
            <a:ext cx="0" cy="14831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4" name="Gerade Verbindung mit Pfeil 43">
            <a:extLst>
              <a:ext uri="{FF2B5EF4-FFF2-40B4-BE49-F238E27FC236}">
                <a16:creationId xmlns:a16="http://schemas.microsoft.com/office/drawing/2014/main" id="{97412A26-53B2-CA82-887D-72E0D5BC55AC}"/>
              </a:ext>
            </a:extLst>
          </p:cNvPr>
          <p:cNvCxnSpPr>
            <a:cxnSpLocks/>
          </p:cNvCxnSpPr>
          <p:nvPr/>
        </p:nvCxnSpPr>
        <p:spPr>
          <a:xfrm>
            <a:off x="965941" y="3918280"/>
            <a:ext cx="0" cy="206031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9" name="Textfeld 48">
            <a:extLst>
              <a:ext uri="{FF2B5EF4-FFF2-40B4-BE49-F238E27FC236}">
                <a16:creationId xmlns:a16="http://schemas.microsoft.com/office/drawing/2014/main" id="{FBAE5037-4E4C-5A24-B679-91D980EF8C50}"/>
              </a:ext>
            </a:extLst>
          </p:cNvPr>
          <p:cNvSpPr txBox="1"/>
          <p:nvPr/>
        </p:nvSpPr>
        <p:spPr>
          <a:xfrm>
            <a:off x="424766" y="2896294"/>
            <a:ext cx="4413379" cy="923330"/>
          </a:xfrm>
          <a:prstGeom prst="rect">
            <a:avLst/>
          </a:prstGeom>
          <a:noFill/>
        </p:spPr>
        <p:txBody>
          <a:bodyPr wrap="square" rtlCol="0">
            <a:spAutoFit/>
          </a:bodyPr>
          <a:lstStyle/>
          <a:p>
            <a:r>
              <a:rPr lang="de-AT"/>
              <a:t>Same course, different teacher and time. SE must of course only be taken once -&gt; 10 ECTS</a:t>
            </a:r>
          </a:p>
        </p:txBody>
      </p:sp>
    </p:spTree>
    <p:extLst>
      <p:ext uri="{BB962C8B-B14F-4D97-AF65-F5344CB8AC3E}">
        <p14:creationId xmlns:p14="http://schemas.microsoft.com/office/powerpoint/2010/main" val="3523457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C0570264-000B-C549-0197-F0395E11C509}"/>
              </a:ext>
            </a:extLst>
          </p:cNvPr>
          <p:cNvSpPr>
            <a:spLocks noGrp="1"/>
          </p:cNvSpPr>
          <p:nvPr>
            <p:ph type="sldNum" sz="quarter" idx="12"/>
          </p:nvPr>
        </p:nvSpPr>
        <p:spPr/>
        <p:txBody>
          <a:bodyPr/>
          <a:lstStyle/>
          <a:p>
            <a:pPr rtl="0"/>
            <a:fld id="{B5CEABB6-07DC-46E8-9B57-56EC44A396E5}" type="slidenum">
              <a:rPr lang="de-DE" noProof="0" smtClean="0"/>
              <a:t>21</a:t>
            </a:fld>
            <a:endParaRPr lang="de-DE" noProof="0"/>
          </a:p>
        </p:txBody>
      </p:sp>
      <p:sp>
        <p:nvSpPr>
          <p:cNvPr id="2" name="Titel 1">
            <a:extLst>
              <a:ext uri="{FF2B5EF4-FFF2-40B4-BE49-F238E27FC236}">
                <a16:creationId xmlns:a16="http://schemas.microsoft.com/office/drawing/2014/main" id="{E6E4A738-4E6C-43D4-0E4D-9C1D540BEAF0}"/>
              </a:ext>
            </a:extLst>
          </p:cNvPr>
          <p:cNvSpPr>
            <a:spLocks noGrp="1"/>
          </p:cNvSpPr>
          <p:nvPr>
            <p:ph type="title" idx="4294967295"/>
          </p:nvPr>
        </p:nvSpPr>
        <p:spPr>
          <a:xfrm>
            <a:off x="294592" y="1502952"/>
            <a:ext cx="3657600" cy="895350"/>
          </a:xfrm>
        </p:spPr>
        <p:txBody>
          <a:bodyPr>
            <a:normAutofit fontScale="90000"/>
          </a:bodyPr>
          <a:lstStyle/>
          <a:p>
            <a:r>
              <a:rPr lang="de-AT" sz="3600" err="1"/>
              <a:t>Election</a:t>
            </a:r>
            <a:r>
              <a:rPr lang="de-AT" sz="3600"/>
              <a:t> </a:t>
            </a:r>
            <a:r>
              <a:rPr lang="de-AT" sz="3600" err="1"/>
              <a:t>package</a:t>
            </a:r>
            <a:r>
              <a:rPr lang="de-AT" sz="3600"/>
              <a:t> (minor)</a:t>
            </a:r>
          </a:p>
        </p:txBody>
      </p:sp>
      <p:sp>
        <p:nvSpPr>
          <p:cNvPr id="10" name="Textfeld 9">
            <a:extLst>
              <a:ext uri="{FF2B5EF4-FFF2-40B4-BE49-F238E27FC236}">
                <a16:creationId xmlns:a16="http://schemas.microsoft.com/office/drawing/2014/main" id="{E807D445-85D6-F3CF-94A0-DF211F43338B}"/>
              </a:ext>
            </a:extLst>
          </p:cNvPr>
          <p:cNvSpPr txBox="1"/>
          <p:nvPr/>
        </p:nvSpPr>
        <p:spPr>
          <a:xfrm>
            <a:off x="4605719" y="594575"/>
            <a:ext cx="7343775" cy="1707455"/>
          </a:xfrm>
          <a:prstGeom prst="rect">
            <a:avLst/>
          </a:prstGeom>
          <a:noFill/>
        </p:spPr>
        <p:txBody>
          <a:bodyPr wrap="square" rtlCol="0">
            <a:spAutoFit/>
          </a:bodyPr>
          <a:lstStyle/>
          <a:p>
            <a:pPr algn="r">
              <a:lnSpc>
                <a:spcPct val="150000"/>
              </a:lnSpc>
            </a:pPr>
            <a:r>
              <a:rPr lang="de-AT"/>
              <a:t>"Instead of the elective modules, an elective package for Master's studies can be completed subject to availability. Elective packages are defined modules from one's own and other disciplines amounting to 30 ECTS-Credits [...]"</a:t>
            </a:r>
          </a:p>
        </p:txBody>
      </p:sp>
      <p:sp>
        <p:nvSpPr>
          <p:cNvPr id="11" name="Textfeld 10">
            <a:extLst>
              <a:ext uri="{FF2B5EF4-FFF2-40B4-BE49-F238E27FC236}">
                <a16:creationId xmlns:a16="http://schemas.microsoft.com/office/drawing/2014/main" id="{4DF31A42-F5BE-5992-E687-AB6430BBA6F9}"/>
              </a:ext>
            </a:extLst>
          </p:cNvPr>
          <p:cNvSpPr txBox="1"/>
          <p:nvPr/>
        </p:nvSpPr>
        <p:spPr>
          <a:xfrm>
            <a:off x="3952192" y="2725181"/>
            <a:ext cx="6748464" cy="3733586"/>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AT" sz="2000"/>
              <a:t>If the elective package is completed, all the things mentioned above are irrelevant because the whole package is credited with 30 ECTS and the elective modules are therefore full</a:t>
            </a:r>
          </a:p>
          <a:p>
            <a:pPr marL="285750" indent="-285750">
              <a:lnSpc>
                <a:spcPct val="150000"/>
              </a:lnSpc>
              <a:buFont typeface="Arial" panose="020B0604020202020204" pitchFamily="34" charset="0"/>
              <a:buChar char="•"/>
            </a:pPr>
            <a:r>
              <a:rPr lang="de-AT" sz="2000"/>
              <a:t>Not all courses every semester</a:t>
            </a:r>
          </a:p>
          <a:p>
            <a:pPr marL="285750" indent="-285750">
              <a:lnSpc>
                <a:spcPct val="150000"/>
              </a:lnSpc>
              <a:buFont typeface="Arial" panose="020B0604020202020204" pitchFamily="34" charset="0"/>
              <a:buChar char="•"/>
            </a:pPr>
            <a:r>
              <a:rPr lang="de-AT" sz="2000"/>
              <a:t>Package not finished? </a:t>
            </a:r>
          </a:p>
          <a:p>
            <a:pPr marL="742950" lvl="1" indent="-285750">
              <a:lnSpc>
                <a:spcPct val="150000"/>
              </a:lnSpc>
              <a:buFont typeface="Arial" panose="020B0604020202020204" pitchFamily="34" charset="0"/>
              <a:buChar char="•"/>
            </a:pPr>
            <a:r>
              <a:rPr lang="de-AT" sz="2000"/>
              <a:t>Interdisciplinary skills (max. 10 ECTS) </a:t>
            </a:r>
          </a:p>
          <a:p>
            <a:pPr marL="742950" lvl="1" indent="-285750">
              <a:lnSpc>
                <a:spcPct val="150000"/>
              </a:lnSpc>
              <a:buFont typeface="Arial" panose="020B0604020202020204" pitchFamily="34" charset="0"/>
              <a:buChar char="•"/>
            </a:pPr>
            <a:r>
              <a:rPr lang="de-AT" sz="2000"/>
              <a:t>Individual focus (whole modules only)</a:t>
            </a:r>
          </a:p>
        </p:txBody>
      </p:sp>
      <p:cxnSp>
        <p:nvCxnSpPr>
          <p:cNvPr id="3" name="Gerader Verbinder 2">
            <a:extLst>
              <a:ext uri="{FF2B5EF4-FFF2-40B4-BE49-F238E27FC236}">
                <a16:creationId xmlns:a16="http://schemas.microsoft.com/office/drawing/2014/main" id="{6CBDCA79-B7F1-DB04-337F-7B31823E5119}"/>
              </a:ext>
            </a:extLst>
          </p:cNvPr>
          <p:cNvCxnSpPr/>
          <p:nvPr/>
        </p:nvCxnSpPr>
        <p:spPr>
          <a:xfrm>
            <a:off x="511215" y="2507261"/>
            <a:ext cx="11169570" cy="0"/>
          </a:xfrm>
          <a:prstGeom prst="line">
            <a:avLst/>
          </a:prstGeom>
          <a:ln w="9525"/>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591903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155C3-8D65-7B5E-E8C3-42526BDD5A5E}"/>
            </a:ext>
          </a:extLst>
        </p:cNvPr>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68522A53-7F16-CBD3-BC68-2866F75A53E0}"/>
              </a:ext>
            </a:extLst>
          </p:cNvPr>
          <p:cNvSpPr>
            <a:spLocks noGrp="1"/>
          </p:cNvSpPr>
          <p:nvPr>
            <p:ph type="sldNum" sz="quarter" idx="12"/>
          </p:nvPr>
        </p:nvSpPr>
        <p:spPr/>
        <p:txBody>
          <a:bodyPr/>
          <a:lstStyle/>
          <a:p>
            <a:pPr rtl="0"/>
            <a:fld id="{B5CEABB6-07DC-46E8-9B57-56EC44A396E5}" type="slidenum">
              <a:rPr lang="de-DE" noProof="0" smtClean="0"/>
              <a:t>22</a:t>
            </a:fld>
            <a:endParaRPr lang="de-DE" noProof="0"/>
          </a:p>
        </p:txBody>
      </p:sp>
      <p:sp>
        <p:nvSpPr>
          <p:cNvPr id="2" name="Titel 1">
            <a:extLst>
              <a:ext uri="{FF2B5EF4-FFF2-40B4-BE49-F238E27FC236}">
                <a16:creationId xmlns:a16="http://schemas.microsoft.com/office/drawing/2014/main" id="{273771C3-8885-7071-B77F-7D7186B5CABD}"/>
              </a:ext>
            </a:extLst>
          </p:cNvPr>
          <p:cNvSpPr>
            <a:spLocks noGrp="1"/>
          </p:cNvSpPr>
          <p:nvPr>
            <p:ph type="title" idx="4294967295"/>
          </p:nvPr>
        </p:nvSpPr>
        <p:spPr>
          <a:xfrm>
            <a:off x="269999" y="80913"/>
            <a:ext cx="7388101" cy="1313562"/>
          </a:xfrm>
        </p:spPr>
        <p:txBody>
          <a:bodyPr>
            <a:normAutofit/>
          </a:bodyPr>
          <a:lstStyle/>
          <a:p>
            <a:pPr algn="ctr"/>
            <a:r>
              <a:rPr lang="de-AT" sz="4000" err="1"/>
              <a:t>Let‘s</a:t>
            </a:r>
            <a:r>
              <a:rPr lang="de-AT" sz="4000"/>
              <a:t> connect! WhatsApp</a:t>
            </a:r>
            <a:r>
              <a:rPr lang="de-AT"/>
              <a:t> </a:t>
            </a:r>
            <a:r>
              <a:rPr lang="de-AT" err="1"/>
              <a:t>group</a:t>
            </a:r>
            <a:endParaRPr lang="de-AT"/>
          </a:p>
        </p:txBody>
      </p:sp>
      <p:cxnSp>
        <p:nvCxnSpPr>
          <p:cNvPr id="10" name="Gerader Verbinder 9">
            <a:extLst>
              <a:ext uri="{FF2B5EF4-FFF2-40B4-BE49-F238E27FC236}">
                <a16:creationId xmlns:a16="http://schemas.microsoft.com/office/drawing/2014/main" id="{32876FD1-3170-BDC6-1115-F4DF14983CCC}"/>
              </a:ext>
            </a:extLst>
          </p:cNvPr>
          <p:cNvCxnSpPr/>
          <p:nvPr/>
        </p:nvCxnSpPr>
        <p:spPr>
          <a:xfrm>
            <a:off x="511215" y="1515040"/>
            <a:ext cx="11169570" cy="0"/>
          </a:xfrm>
          <a:prstGeom prst="line">
            <a:avLst/>
          </a:prstGeom>
          <a:ln w="9525"/>
        </p:spPr>
        <p:style>
          <a:lnRef idx="2">
            <a:schemeClr val="dk1"/>
          </a:lnRef>
          <a:fillRef idx="0">
            <a:schemeClr val="dk1"/>
          </a:fillRef>
          <a:effectRef idx="1">
            <a:schemeClr val="dk1"/>
          </a:effectRef>
          <a:fontRef idx="minor">
            <a:schemeClr val="tx1"/>
          </a:fontRef>
        </p:style>
      </p:cxnSp>
      <p:pic>
        <p:nvPicPr>
          <p:cNvPr id="9" name="Grafik 8" descr="Ein Bild, das Text, Screenshot, Schrift, Grafiken enthält.&#10;&#10;Automatisch generierte Beschreibung">
            <a:extLst>
              <a:ext uri="{FF2B5EF4-FFF2-40B4-BE49-F238E27FC236}">
                <a16:creationId xmlns:a16="http://schemas.microsoft.com/office/drawing/2014/main" id="{45DE4375-179C-B031-3EDE-403C2A14504A}"/>
              </a:ext>
            </a:extLst>
          </p:cNvPr>
          <p:cNvPicPr>
            <a:picLocks noChangeAspect="1"/>
          </p:cNvPicPr>
          <p:nvPr/>
        </p:nvPicPr>
        <p:blipFill>
          <a:blip r:embed="rId3">
            <a:extLst>
              <a:ext uri="{28A0092B-C50C-407E-A947-70E740481C1C}">
                <a14:useLocalDpi xmlns:a14="http://schemas.microsoft.com/office/drawing/2010/main" val="0"/>
              </a:ext>
            </a:extLst>
          </a:blip>
          <a:srcRect l="19540" t="38967" r="19412" b="4798"/>
          <a:stretch/>
        </p:blipFill>
        <p:spPr>
          <a:xfrm>
            <a:off x="4064000" y="1884280"/>
            <a:ext cx="4495800" cy="4364116"/>
          </a:xfrm>
          <a:prstGeom prst="rect">
            <a:avLst/>
          </a:prstGeom>
        </p:spPr>
      </p:pic>
    </p:spTree>
    <p:extLst>
      <p:ext uri="{BB962C8B-B14F-4D97-AF65-F5344CB8AC3E}">
        <p14:creationId xmlns:p14="http://schemas.microsoft.com/office/powerpoint/2010/main" val="4060225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DF9A1-AB1D-A7AA-86FA-5CB1D710B3F4}"/>
              </a:ext>
            </a:extLst>
          </p:cNvPr>
          <p:cNvSpPr>
            <a:spLocks noGrp="1"/>
          </p:cNvSpPr>
          <p:nvPr>
            <p:ph type="title"/>
          </p:nvPr>
        </p:nvSpPr>
        <p:spPr>
          <a:xfrm>
            <a:off x="838200" y="786817"/>
            <a:ext cx="10515600" cy="1325563"/>
          </a:xfrm>
        </p:spPr>
        <p:txBody>
          <a:bodyPr>
            <a:normAutofit/>
          </a:bodyPr>
          <a:lstStyle/>
          <a:p>
            <a:r>
              <a:rPr lang="de-AT" sz="5400" spc="300" err="1"/>
              <a:t>Structure</a:t>
            </a:r>
            <a:r>
              <a:rPr lang="de-AT" sz="5400" spc="300"/>
              <a:t> </a:t>
            </a:r>
            <a:r>
              <a:rPr lang="de-AT" sz="5400" spc="300" err="1"/>
              <a:t>uibk</a:t>
            </a:r>
            <a:endParaRPr lang="de-AT" sz="5400" spc="300">
              <a:latin typeface="Times New Roman" panose="02020603050405020304" pitchFamily="18" charset="0"/>
              <a:cs typeface="Times New Roman" panose="02020603050405020304" pitchFamily="18" charset="0"/>
            </a:endParaRPr>
          </a:p>
        </p:txBody>
      </p:sp>
      <p:sp>
        <p:nvSpPr>
          <p:cNvPr id="10" name="Foliennummernplatzhalter 9">
            <a:extLst>
              <a:ext uri="{FF2B5EF4-FFF2-40B4-BE49-F238E27FC236}">
                <a16:creationId xmlns:a16="http://schemas.microsoft.com/office/drawing/2014/main" id="{1A29BFC4-763B-A786-54D4-08B87FE5D013}"/>
              </a:ext>
            </a:extLst>
          </p:cNvPr>
          <p:cNvSpPr>
            <a:spLocks noGrp="1"/>
          </p:cNvSpPr>
          <p:nvPr>
            <p:ph type="sldNum" sz="quarter" idx="12"/>
          </p:nvPr>
        </p:nvSpPr>
        <p:spPr/>
        <p:txBody>
          <a:bodyPr/>
          <a:lstStyle/>
          <a:p>
            <a:fld id="{F2A0A6BB-CD4A-4D4C-B4D1-972171F6CC11}" type="slidenum">
              <a:rPr lang="de-AT" smtClean="0"/>
              <a:t>3</a:t>
            </a:fld>
            <a:endParaRPr lang="de-AT"/>
          </a:p>
        </p:txBody>
      </p:sp>
      <p:cxnSp>
        <p:nvCxnSpPr>
          <p:cNvPr id="6" name="Gerader Verbinder 5">
            <a:extLst>
              <a:ext uri="{FF2B5EF4-FFF2-40B4-BE49-F238E27FC236}">
                <a16:creationId xmlns:a16="http://schemas.microsoft.com/office/drawing/2014/main" id="{501ADFBA-1643-472F-050C-BAF540D9B309}"/>
              </a:ext>
            </a:extLst>
          </p:cNvPr>
          <p:cNvCxnSpPr/>
          <p:nvPr/>
        </p:nvCxnSpPr>
        <p:spPr>
          <a:xfrm>
            <a:off x="497710" y="2002420"/>
            <a:ext cx="11169570" cy="0"/>
          </a:xfrm>
          <a:prstGeom prst="line">
            <a:avLst/>
          </a:prstGeom>
        </p:spPr>
        <p:style>
          <a:lnRef idx="2">
            <a:schemeClr val="dk1"/>
          </a:lnRef>
          <a:fillRef idx="0">
            <a:schemeClr val="dk1"/>
          </a:fillRef>
          <a:effectRef idx="1">
            <a:schemeClr val="dk1"/>
          </a:effectRef>
          <a:fontRef idx="minor">
            <a:schemeClr val="tx1"/>
          </a:fontRef>
        </p:style>
      </p:cxnSp>
      <p:graphicFrame>
        <p:nvGraphicFramePr>
          <p:cNvPr id="4" name="Diagramm 3">
            <a:extLst>
              <a:ext uri="{FF2B5EF4-FFF2-40B4-BE49-F238E27FC236}">
                <a16:creationId xmlns:a16="http://schemas.microsoft.com/office/drawing/2014/main" id="{26AC99DB-6D35-C936-3E2C-06FDDF535798}"/>
              </a:ext>
            </a:extLst>
          </p:cNvPr>
          <p:cNvGraphicFramePr/>
          <p:nvPr>
            <p:extLst>
              <p:ext uri="{D42A27DB-BD31-4B8C-83A1-F6EECF244321}">
                <p14:modId xmlns:p14="http://schemas.microsoft.com/office/powerpoint/2010/main" val="3370752235"/>
              </p:ext>
            </p:extLst>
          </p:nvPr>
        </p:nvGraphicFramePr>
        <p:xfrm>
          <a:off x="2032000" y="1052880"/>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feld 7">
            <a:extLst>
              <a:ext uri="{FF2B5EF4-FFF2-40B4-BE49-F238E27FC236}">
                <a16:creationId xmlns:a16="http://schemas.microsoft.com/office/drawing/2014/main" id="{4C1AF691-91A0-B5D1-8049-317C438856F0}"/>
              </a:ext>
            </a:extLst>
          </p:cNvPr>
          <p:cNvSpPr txBox="1"/>
          <p:nvPr/>
        </p:nvSpPr>
        <p:spPr>
          <a:xfrm>
            <a:off x="7485681" y="5184184"/>
            <a:ext cx="2674319" cy="707886"/>
          </a:xfrm>
          <a:prstGeom prst="rect">
            <a:avLst/>
          </a:prstGeom>
          <a:noFill/>
        </p:spPr>
        <p:txBody>
          <a:bodyPr wrap="square" rtlCol="0">
            <a:spAutoFit/>
          </a:bodyPr>
          <a:lstStyle/>
          <a:p>
            <a:pPr algn="r"/>
            <a:r>
              <a:rPr lang="de-AT" sz="2000">
                <a:cs typeface="Times New Roman" panose="02020603050405020304" pitchFamily="18" charset="0"/>
              </a:rPr>
              <a:t>Uta </a:t>
            </a:r>
            <a:r>
              <a:rPr lang="de-AT" sz="2000" err="1">
                <a:cs typeface="Times New Roman" panose="02020603050405020304" pitchFamily="18" charset="0"/>
              </a:rPr>
              <a:t>Rußmann</a:t>
            </a:r>
            <a:r>
              <a:rPr lang="de-AT" sz="2000">
                <a:cs typeface="Times New Roman" panose="02020603050405020304" pitchFamily="18" charset="0"/>
              </a:rPr>
              <a:t> </a:t>
            </a:r>
          </a:p>
          <a:p>
            <a:pPr algn="r"/>
            <a:r>
              <a:rPr lang="de-AT" sz="2000" b="1" err="1">
                <a:cs typeface="Times New Roman" panose="02020603050405020304" pitchFamily="18" charset="0"/>
              </a:rPr>
              <a:t>Viorela</a:t>
            </a:r>
            <a:r>
              <a:rPr lang="de-AT" sz="2000" b="1">
                <a:cs typeface="Times New Roman" panose="02020603050405020304" pitchFamily="18" charset="0"/>
              </a:rPr>
              <a:t> Dan</a:t>
            </a:r>
            <a:r>
              <a:rPr lang="de-AT" sz="2000" b="1">
                <a:latin typeface="Times New Roman" panose="02020603050405020304" pitchFamily="18" charset="0"/>
                <a:cs typeface="Times New Roman" panose="02020603050405020304" pitchFamily="18" charset="0"/>
              </a:rPr>
              <a:t> </a:t>
            </a:r>
          </a:p>
        </p:txBody>
      </p:sp>
      <p:sp>
        <p:nvSpPr>
          <p:cNvPr id="9" name="Textfeld 8">
            <a:extLst>
              <a:ext uri="{FF2B5EF4-FFF2-40B4-BE49-F238E27FC236}">
                <a16:creationId xmlns:a16="http://schemas.microsoft.com/office/drawing/2014/main" id="{D10C2916-A631-9C53-8D87-1FBCAF8B22AE}"/>
              </a:ext>
            </a:extLst>
          </p:cNvPr>
          <p:cNvSpPr txBox="1"/>
          <p:nvPr/>
        </p:nvSpPr>
        <p:spPr>
          <a:xfrm>
            <a:off x="573438" y="4285281"/>
            <a:ext cx="1185620" cy="400110"/>
          </a:xfrm>
          <a:prstGeom prst="rect">
            <a:avLst/>
          </a:prstGeom>
          <a:noFill/>
        </p:spPr>
        <p:txBody>
          <a:bodyPr wrap="square" rtlCol="0">
            <a:spAutoFit/>
          </a:bodyPr>
          <a:lstStyle/>
          <a:p>
            <a:r>
              <a:rPr lang="de-AT" sz="2000">
                <a:cs typeface="Times New Roman" panose="02020603050405020304" pitchFamily="18" charset="0"/>
              </a:rPr>
              <a:t>Institutes</a:t>
            </a:r>
          </a:p>
        </p:txBody>
      </p:sp>
    </p:spTree>
    <p:extLst>
      <p:ext uri="{BB962C8B-B14F-4D97-AF65-F5344CB8AC3E}">
        <p14:creationId xmlns:p14="http://schemas.microsoft.com/office/powerpoint/2010/main" val="392109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DF9A1-AB1D-A7AA-86FA-5CB1D710B3F4}"/>
              </a:ext>
            </a:extLst>
          </p:cNvPr>
          <p:cNvSpPr>
            <a:spLocks noGrp="1"/>
          </p:cNvSpPr>
          <p:nvPr>
            <p:ph type="title"/>
          </p:nvPr>
        </p:nvSpPr>
        <p:spPr>
          <a:xfrm>
            <a:off x="838200" y="786817"/>
            <a:ext cx="10515600" cy="1325563"/>
          </a:xfrm>
        </p:spPr>
        <p:txBody>
          <a:bodyPr>
            <a:normAutofit/>
          </a:bodyPr>
          <a:lstStyle/>
          <a:p>
            <a:r>
              <a:rPr lang="de-AT" sz="5400" spc="300">
                <a:latin typeface="Times New Roman" panose="02020603050405020304" pitchFamily="18" charset="0"/>
                <a:cs typeface="Times New Roman" panose="02020603050405020304" pitchFamily="18" charset="0"/>
              </a:rPr>
              <a:t>LFU online &amp; OLAT</a:t>
            </a:r>
          </a:p>
        </p:txBody>
      </p:sp>
      <p:cxnSp>
        <p:nvCxnSpPr>
          <p:cNvPr id="6" name="Gerader Verbinder 5">
            <a:extLst>
              <a:ext uri="{FF2B5EF4-FFF2-40B4-BE49-F238E27FC236}">
                <a16:creationId xmlns:a16="http://schemas.microsoft.com/office/drawing/2014/main" id="{501ADFBA-1643-472F-050C-BAF540D9B309}"/>
              </a:ext>
            </a:extLst>
          </p:cNvPr>
          <p:cNvCxnSpPr/>
          <p:nvPr/>
        </p:nvCxnSpPr>
        <p:spPr>
          <a:xfrm>
            <a:off x="497710" y="2002420"/>
            <a:ext cx="11169570" cy="0"/>
          </a:xfrm>
          <a:prstGeom prst="line">
            <a:avLst/>
          </a:prstGeom>
        </p:spPr>
        <p:style>
          <a:lnRef idx="2">
            <a:schemeClr val="dk1"/>
          </a:lnRef>
          <a:fillRef idx="0">
            <a:schemeClr val="dk1"/>
          </a:fillRef>
          <a:effectRef idx="1">
            <a:schemeClr val="dk1"/>
          </a:effectRef>
          <a:fontRef idx="minor">
            <a:schemeClr val="tx1"/>
          </a:fontRef>
        </p:style>
      </p:cxnSp>
      <p:sp>
        <p:nvSpPr>
          <p:cNvPr id="5" name="Textfeld 4">
            <a:extLst>
              <a:ext uri="{FF2B5EF4-FFF2-40B4-BE49-F238E27FC236}">
                <a16:creationId xmlns:a16="http://schemas.microsoft.com/office/drawing/2014/main" id="{535F383C-3A44-12C3-84ED-9EC619CF2527}"/>
              </a:ext>
            </a:extLst>
          </p:cNvPr>
          <p:cNvSpPr txBox="1"/>
          <p:nvPr/>
        </p:nvSpPr>
        <p:spPr>
          <a:xfrm>
            <a:off x="838200" y="2112380"/>
            <a:ext cx="6683830" cy="461665"/>
          </a:xfrm>
          <a:prstGeom prst="rect">
            <a:avLst/>
          </a:prstGeom>
          <a:noFill/>
        </p:spPr>
        <p:txBody>
          <a:bodyPr wrap="square">
            <a:spAutoFit/>
          </a:bodyPr>
          <a:lstStyle/>
          <a:p>
            <a:r>
              <a:rPr lang="de-AT" sz="2400"/>
              <a:t>Most </a:t>
            </a:r>
            <a:r>
              <a:rPr lang="de-AT" sz="2400" err="1"/>
              <a:t>important</a:t>
            </a:r>
            <a:r>
              <a:rPr lang="de-AT" sz="2400"/>
              <a:t> </a:t>
            </a:r>
            <a:r>
              <a:rPr lang="de-AT" sz="2400" err="1"/>
              <a:t>platforms</a:t>
            </a:r>
            <a:r>
              <a:rPr lang="de-AT" sz="2400"/>
              <a:t> </a:t>
            </a:r>
            <a:r>
              <a:rPr lang="de-AT" sz="2400" err="1"/>
              <a:t>during</a:t>
            </a:r>
            <a:r>
              <a:rPr lang="de-AT" sz="2400"/>
              <a:t> </a:t>
            </a:r>
            <a:r>
              <a:rPr lang="de-AT" sz="2400" err="1"/>
              <a:t>your</a:t>
            </a:r>
            <a:r>
              <a:rPr lang="de-AT" sz="2400"/>
              <a:t> </a:t>
            </a:r>
            <a:r>
              <a:rPr lang="de-AT" sz="2400" err="1"/>
              <a:t>studies</a:t>
            </a:r>
            <a:endParaRPr lang="de-AT" sz="2400"/>
          </a:p>
        </p:txBody>
      </p:sp>
      <p:sp>
        <p:nvSpPr>
          <p:cNvPr id="3" name="Textfeld 2">
            <a:extLst>
              <a:ext uri="{FF2B5EF4-FFF2-40B4-BE49-F238E27FC236}">
                <a16:creationId xmlns:a16="http://schemas.microsoft.com/office/drawing/2014/main" id="{5BECE7C9-3E61-A24C-30C6-576ED63476E7}"/>
              </a:ext>
            </a:extLst>
          </p:cNvPr>
          <p:cNvSpPr txBox="1"/>
          <p:nvPr/>
        </p:nvSpPr>
        <p:spPr>
          <a:xfrm>
            <a:off x="2547257" y="3218024"/>
            <a:ext cx="7097486" cy="2585323"/>
          </a:xfrm>
          <a:prstGeom prst="rect">
            <a:avLst/>
          </a:prstGeom>
          <a:noFill/>
        </p:spPr>
        <p:txBody>
          <a:bodyPr wrap="square" rtlCol="0">
            <a:spAutoFit/>
          </a:bodyPr>
          <a:lstStyle/>
          <a:p>
            <a:r>
              <a:rPr lang="de-AT" sz="2400" b="1"/>
              <a:t>LFU:</a:t>
            </a:r>
            <a:r>
              <a:rPr lang="de-AT" sz="2400"/>
              <a:t> </a:t>
            </a:r>
            <a:r>
              <a:rPr lang="de-AT" sz="2400">
                <a:hlinkClick r:id="rId3"/>
              </a:rPr>
              <a:t>https://lfuonline.uibk.ac.at/public/lfuonline.home</a:t>
            </a:r>
            <a:endParaRPr lang="de-AT" sz="2400"/>
          </a:p>
          <a:p>
            <a:r>
              <a:rPr lang="de-AT" sz="2000"/>
              <a:t>+ Uni-Innsbruck APP</a:t>
            </a:r>
          </a:p>
          <a:p>
            <a:endParaRPr lang="de-AT" sz="2400"/>
          </a:p>
          <a:p>
            <a:r>
              <a:rPr lang="de-AT" sz="2400" b="1"/>
              <a:t>OLAT:</a:t>
            </a:r>
          </a:p>
          <a:p>
            <a:r>
              <a:rPr lang="de-AT" sz="2400">
                <a:hlinkClick r:id="rId4"/>
              </a:rPr>
              <a:t>https://lms.uibk.ac.at/dmz/</a:t>
            </a:r>
            <a:endParaRPr lang="de-AT" sz="2400"/>
          </a:p>
          <a:p>
            <a:endParaRPr lang="de-AT"/>
          </a:p>
        </p:txBody>
      </p:sp>
    </p:spTree>
    <p:extLst>
      <p:ext uri="{BB962C8B-B14F-4D97-AF65-F5344CB8AC3E}">
        <p14:creationId xmlns:p14="http://schemas.microsoft.com/office/powerpoint/2010/main" val="507067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4596EC-AFCD-9F69-A89D-9E20A64EE39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2B45A5E-6747-588A-9D98-71C230E64B44}"/>
              </a:ext>
            </a:extLst>
          </p:cNvPr>
          <p:cNvSpPr>
            <a:spLocks noGrp="1"/>
          </p:cNvSpPr>
          <p:nvPr>
            <p:ph type="title"/>
          </p:nvPr>
        </p:nvSpPr>
        <p:spPr>
          <a:xfrm>
            <a:off x="838200" y="57990"/>
            <a:ext cx="10515600" cy="1325563"/>
          </a:xfrm>
        </p:spPr>
        <p:txBody>
          <a:bodyPr>
            <a:normAutofit/>
          </a:bodyPr>
          <a:lstStyle/>
          <a:p>
            <a:r>
              <a:rPr lang="de-AT" sz="5400" spc="300">
                <a:latin typeface="Times New Roman" panose="02020603050405020304" pitchFamily="18" charset="0"/>
                <a:cs typeface="Times New Roman" panose="02020603050405020304" pitchFamily="18" charset="0"/>
              </a:rPr>
              <a:t>USI</a:t>
            </a:r>
          </a:p>
        </p:txBody>
      </p:sp>
      <p:cxnSp>
        <p:nvCxnSpPr>
          <p:cNvPr id="6" name="Gerader Verbinder 5">
            <a:extLst>
              <a:ext uri="{FF2B5EF4-FFF2-40B4-BE49-F238E27FC236}">
                <a16:creationId xmlns:a16="http://schemas.microsoft.com/office/drawing/2014/main" id="{CBE6692D-FD2A-6D7F-BA10-5F769537965C}"/>
              </a:ext>
            </a:extLst>
          </p:cNvPr>
          <p:cNvCxnSpPr/>
          <p:nvPr/>
        </p:nvCxnSpPr>
        <p:spPr>
          <a:xfrm>
            <a:off x="511215" y="1545220"/>
            <a:ext cx="11169570" cy="0"/>
          </a:xfrm>
          <a:prstGeom prst="line">
            <a:avLst/>
          </a:prstGeom>
        </p:spPr>
        <p:style>
          <a:lnRef idx="2">
            <a:schemeClr val="dk1"/>
          </a:lnRef>
          <a:fillRef idx="0">
            <a:schemeClr val="dk1"/>
          </a:fillRef>
          <a:effectRef idx="1">
            <a:schemeClr val="dk1"/>
          </a:effectRef>
          <a:fontRef idx="minor">
            <a:schemeClr val="tx1"/>
          </a:fontRef>
        </p:style>
      </p:cxnSp>
      <p:sp>
        <p:nvSpPr>
          <p:cNvPr id="5" name="Textfeld 4">
            <a:extLst>
              <a:ext uri="{FF2B5EF4-FFF2-40B4-BE49-F238E27FC236}">
                <a16:creationId xmlns:a16="http://schemas.microsoft.com/office/drawing/2014/main" id="{6628E9DC-5C6B-6485-3672-BFEDA251DAE7}"/>
              </a:ext>
            </a:extLst>
          </p:cNvPr>
          <p:cNvSpPr txBox="1"/>
          <p:nvPr/>
        </p:nvSpPr>
        <p:spPr>
          <a:xfrm>
            <a:off x="990600" y="4673995"/>
            <a:ext cx="6683830" cy="1569660"/>
          </a:xfrm>
          <a:prstGeom prst="rect">
            <a:avLst/>
          </a:prstGeom>
          <a:noFill/>
        </p:spPr>
        <p:txBody>
          <a:bodyPr wrap="square">
            <a:spAutoFit/>
          </a:bodyPr>
          <a:lstStyle/>
          <a:p>
            <a:pPr marL="342900" indent="-342900">
              <a:buFont typeface="Arial" panose="020B0604020202020204" pitchFamily="34" charset="0"/>
              <a:buChar char="•"/>
            </a:pPr>
            <a:r>
              <a:rPr lang="de-AT" sz="2400"/>
              <a:t>WiFi </a:t>
            </a:r>
            <a:r>
              <a:rPr lang="de-AT" sz="2400" err="1"/>
              <a:t>access</a:t>
            </a:r>
            <a:endParaRPr lang="de-AT" sz="2400"/>
          </a:p>
          <a:p>
            <a:pPr marL="342900" indent="-342900">
              <a:buFont typeface="Arial" panose="020B0604020202020204" pitchFamily="34" charset="0"/>
              <a:buChar char="•"/>
            </a:pPr>
            <a:r>
              <a:rPr lang="de-AT" sz="2400"/>
              <a:t>Office 365 </a:t>
            </a:r>
            <a:r>
              <a:rPr lang="de-AT" sz="2400" err="1"/>
              <a:t>access</a:t>
            </a:r>
            <a:endParaRPr lang="de-AT" sz="2400"/>
          </a:p>
          <a:p>
            <a:pPr marL="342900" indent="-342900">
              <a:buFont typeface="Arial" panose="020B0604020202020204" pitchFamily="34" charset="0"/>
              <a:buChar char="•"/>
            </a:pPr>
            <a:r>
              <a:rPr lang="de-AT" sz="2400"/>
              <a:t>VPN </a:t>
            </a:r>
          </a:p>
          <a:p>
            <a:pPr marL="342900" indent="-342900">
              <a:buFont typeface="Arial" panose="020B0604020202020204" pitchFamily="34" charset="0"/>
              <a:buChar char="•"/>
            </a:pPr>
            <a:r>
              <a:rPr lang="de-AT" sz="2400"/>
              <a:t>Library </a:t>
            </a:r>
            <a:r>
              <a:rPr lang="de-AT" sz="2400" err="1"/>
              <a:t>access</a:t>
            </a:r>
            <a:endParaRPr lang="de-AT" sz="2400"/>
          </a:p>
        </p:txBody>
      </p:sp>
      <p:sp>
        <p:nvSpPr>
          <p:cNvPr id="3" name="Textfeld 2">
            <a:extLst>
              <a:ext uri="{FF2B5EF4-FFF2-40B4-BE49-F238E27FC236}">
                <a16:creationId xmlns:a16="http://schemas.microsoft.com/office/drawing/2014/main" id="{C677326A-E5BD-3511-C0CA-02FE5FCC814E}"/>
              </a:ext>
            </a:extLst>
          </p:cNvPr>
          <p:cNvSpPr txBox="1"/>
          <p:nvPr/>
        </p:nvSpPr>
        <p:spPr>
          <a:xfrm>
            <a:off x="1820694" y="2379758"/>
            <a:ext cx="5658850" cy="523220"/>
          </a:xfrm>
          <a:prstGeom prst="rect">
            <a:avLst/>
          </a:prstGeom>
          <a:noFill/>
        </p:spPr>
        <p:txBody>
          <a:bodyPr wrap="square" rtlCol="0">
            <a:spAutoFit/>
          </a:bodyPr>
          <a:lstStyle/>
          <a:p>
            <a:r>
              <a:rPr lang="de-AT" sz="2800"/>
              <a:t>https://usi.uibk.ac.at/usi/page</a:t>
            </a:r>
            <a:endParaRPr lang="de-AT" sz="2000"/>
          </a:p>
        </p:txBody>
      </p:sp>
      <p:sp>
        <p:nvSpPr>
          <p:cNvPr id="9" name="Titel 1">
            <a:extLst>
              <a:ext uri="{FF2B5EF4-FFF2-40B4-BE49-F238E27FC236}">
                <a16:creationId xmlns:a16="http://schemas.microsoft.com/office/drawing/2014/main" id="{E93ECA43-AE1A-CA9A-D04C-5FD2864E8F7A}"/>
              </a:ext>
            </a:extLst>
          </p:cNvPr>
          <p:cNvSpPr txBox="1">
            <a:spLocks/>
          </p:cNvSpPr>
          <p:nvPr/>
        </p:nvSpPr>
        <p:spPr>
          <a:xfrm>
            <a:off x="838200" y="2995787"/>
            <a:ext cx="10515600" cy="1325563"/>
          </a:xfrm>
          <a:prstGeom prst="rect">
            <a:avLst/>
          </a:prstGeom>
        </p:spPr>
        <p:txBody>
          <a:bodyPr vert="horz" lIns="91440" tIns="45720" rIns="91440" bIns="45720" rtlCol="0" anchor="b">
            <a:normAutofit/>
          </a:bodyPr>
          <a:lstStyle>
            <a:lvl1pPr algn="l" defTabSz="914400" rtl="0" eaLnBrk="1" latinLnBrk="0" hangingPunct="1">
              <a:lnSpc>
                <a:spcPct val="100000"/>
              </a:lnSpc>
              <a:spcBef>
                <a:spcPct val="0"/>
              </a:spcBef>
              <a:buNone/>
              <a:defRPr sz="3200" kern="1200">
                <a:solidFill>
                  <a:schemeClr val="tx2"/>
                </a:solidFill>
                <a:latin typeface="+mj-lt"/>
                <a:ea typeface="+mj-ea"/>
                <a:cs typeface="+mj-cs"/>
              </a:defRPr>
            </a:lvl1pPr>
          </a:lstStyle>
          <a:p>
            <a:r>
              <a:rPr lang="de-AT" sz="5400" spc="300">
                <a:latin typeface="Times New Roman" panose="02020603050405020304" pitchFamily="18" charset="0"/>
                <a:cs typeface="Times New Roman" panose="02020603050405020304" pitchFamily="18" charset="0"/>
              </a:rPr>
              <a:t>Additional</a:t>
            </a:r>
          </a:p>
        </p:txBody>
      </p:sp>
      <p:cxnSp>
        <p:nvCxnSpPr>
          <p:cNvPr id="10" name="Gerader Verbinder 9">
            <a:extLst>
              <a:ext uri="{FF2B5EF4-FFF2-40B4-BE49-F238E27FC236}">
                <a16:creationId xmlns:a16="http://schemas.microsoft.com/office/drawing/2014/main" id="{BB54DF03-08E3-F850-C6A9-284D4576FDA3}"/>
              </a:ext>
            </a:extLst>
          </p:cNvPr>
          <p:cNvCxnSpPr/>
          <p:nvPr/>
        </p:nvCxnSpPr>
        <p:spPr>
          <a:xfrm>
            <a:off x="511215" y="4411636"/>
            <a:ext cx="11169570" cy="0"/>
          </a:xfrm>
          <a:prstGeom prst="line">
            <a:avLst/>
          </a:prstGeom>
        </p:spPr>
        <p:style>
          <a:lnRef idx="2">
            <a:schemeClr val="dk1"/>
          </a:lnRef>
          <a:fillRef idx="0">
            <a:schemeClr val="dk1"/>
          </a:fillRef>
          <a:effectRef idx="1">
            <a:schemeClr val="dk1"/>
          </a:effectRef>
          <a:fontRef idx="minor">
            <a:schemeClr val="tx1"/>
          </a:fontRef>
        </p:style>
      </p:cxnSp>
      <p:sp>
        <p:nvSpPr>
          <p:cNvPr id="11" name="Textfeld 10">
            <a:extLst>
              <a:ext uri="{FF2B5EF4-FFF2-40B4-BE49-F238E27FC236}">
                <a16:creationId xmlns:a16="http://schemas.microsoft.com/office/drawing/2014/main" id="{AB4470D5-FF3B-73E9-E962-AA8CB87D5EF4}"/>
              </a:ext>
            </a:extLst>
          </p:cNvPr>
          <p:cNvSpPr txBox="1"/>
          <p:nvPr/>
        </p:nvSpPr>
        <p:spPr>
          <a:xfrm>
            <a:off x="990600" y="1831540"/>
            <a:ext cx="6683830" cy="461665"/>
          </a:xfrm>
          <a:prstGeom prst="rect">
            <a:avLst/>
          </a:prstGeom>
          <a:noFill/>
        </p:spPr>
        <p:txBody>
          <a:bodyPr wrap="square">
            <a:spAutoFit/>
          </a:bodyPr>
          <a:lstStyle/>
          <a:p>
            <a:r>
              <a:rPr lang="de-AT" sz="2400"/>
              <a:t>Uni Sportstätten</a:t>
            </a:r>
          </a:p>
        </p:txBody>
      </p:sp>
    </p:spTree>
    <p:extLst>
      <p:ext uri="{BB962C8B-B14F-4D97-AF65-F5344CB8AC3E}">
        <p14:creationId xmlns:p14="http://schemas.microsoft.com/office/powerpoint/2010/main" val="1337178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8AA0CB-AD25-E688-A18C-EA4E29F1CC20}"/>
              </a:ext>
            </a:extLst>
          </p:cNvPr>
          <p:cNvSpPr>
            <a:spLocks noGrp="1"/>
          </p:cNvSpPr>
          <p:nvPr>
            <p:ph type="ctrTitle"/>
          </p:nvPr>
        </p:nvSpPr>
        <p:spPr>
          <a:xfrm>
            <a:off x="0" y="1711381"/>
            <a:ext cx="12192001" cy="3000737"/>
          </a:xfrm>
        </p:spPr>
        <p:txBody>
          <a:bodyPr>
            <a:normAutofit/>
          </a:bodyPr>
          <a:lstStyle/>
          <a:p>
            <a:pPr>
              <a:lnSpc>
                <a:spcPct val="100000"/>
              </a:lnSpc>
            </a:pPr>
            <a:r>
              <a:rPr lang="de-AT" sz="8000" cap="all" spc="300">
                <a:solidFill>
                  <a:schemeClr val="tx1">
                    <a:lumMod val="95000"/>
                    <a:lumOff val="5000"/>
                  </a:schemeClr>
                </a:solidFill>
              </a:rPr>
              <a:t>Student </a:t>
            </a:r>
            <a:r>
              <a:rPr lang="de-AT" sz="8000" cap="all" spc="300" err="1">
                <a:solidFill>
                  <a:schemeClr val="tx1">
                    <a:lumMod val="95000"/>
                    <a:lumOff val="5000"/>
                  </a:schemeClr>
                </a:solidFill>
              </a:rPr>
              <a:t>life</a:t>
            </a:r>
            <a:r>
              <a:rPr lang="de-AT" sz="8000" cap="all" spc="300">
                <a:solidFill>
                  <a:schemeClr val="tx1">
                    <a:lumMod val="95000"/>
                    <a:lumOff val="5000"/>
                  </a:schemeClr>
                </a:solidFill>
              </a:rPr>
              <a:t> Innsbruck</a:t>
            </a:r>
          </a:p>
        </p:txBody>
      </p:sp>
      <p:sp>
        <p:nvSpPr>
          <p:cNvPr id="6" name="Foliennummernplatzhalter 5">
            <a:extLst>
              <a:ext uri="{FF2B5EF4-FFF2-40B4-BE49-F238E27FC236}">
                <a16:creationId xmlns:a16="http://schemas.microsoft.com/office/drawing/2014/main" id="{C86FA35E-B8E0-33FF-A90B-FAC3D99BA184}"/>
              </a:ext>
            </a:extLst>
          </p:cNvPr>
          <p:cNvSpPr>
            <a:spLocks noGrp="1"/>
          </p:cNvSpPr>
          <p:nvPr>
            <p:ph type="sldNum" sz="quarter" idx="12"/>
          </p:nvPr>
        </p:nvSpPr>
        <p:spPr/>
        <p:txBody>
          <a:bodyPr/>
          <a:lstStyle/>
          <a:p>
            <a:fld id="{F2A0A6BB-CD4A-4D4C-B4D1-972171F6CC11}" type="slidenum">
              <a:rPr lang="de-AT" smtClean="0"/>
              <a:t>6</a:t>
            </a:fld>
            <a:endParaRPr lang="de-AT"/>
          </a:p>
        </p:txBody>
      </p:sp>
      <p:cxnSp>
        <p:nvCxnSpPr>
          <p:cNvPr id="3" name="Gerader Verbinder 2">
            <a:extLst>
              <a:ext uri="{FF2B5EF4-FFF2-40B4-BE49-F238E27FC236}">
                <a16:creationId xmlns:a16="http://schemas.microsoft.com/office/drawing/2014/main" id="{391A4B43-51D6-9A07-761C-4948E3B6C0C6}"/>
              </a:ext>
            </a:extLst>
          </p:cNvPr>
          <p:cNvCxnSpPr/>
          <p:nvPr/>
        </p:nvCxnSpPr>
        <p:spPr>
          <a:xfrm>
            <a:off x="511215" y="6322875"/>
            <a:ext cx="11169570" cy="0"/>
          </a:xfrm>
          <a:prstGeom prst="line">
            <a:avLst/>
          </a:prstGeom>
        </p:spPr>
        <p:style>
          <a:lnRef idx="2">
            <a:schemeClr val="dk1"/>
          </a:lnRef>
          <a:fillRef idx="0">
            <a:schemeClr val="dk1"/>
          </a:fillRef>
          <a:effectRef idx="1">
            <a:schemeClr val="dk1"/>
          </a:effectRef>
          <a:fontRef idx="minor">
            <a:schemeClr val="tx1"/>
          </a:fontRef>
        </p:style>
      </p:cxnSp>
      <p:cxnSp>
        <p:nvCxnSpPr>
          <p:cNvPr id="4" name="Gerader Verbinder 3">
            <a:extLst>
              <a:ext uri="{FF2B5EF4-FFF2-40B4-BE49-F238E27FC236}">
                <a16:creationId xmlns:a16="http://schemas.microsoft.com/office/drawing/2014/main" id="{1E50A067-19A0-741E-3165-7B11A40BE4FC}"/>
              </a:ext>
            </a:extLst>
          </p:cNvPr>
          <p:cNvCxnSpPr/>
          <p:nvPr/>
        </p:nvCxnSpPr>
        <p:spPr>
          <a:xfrm>
            <a:off x="511215" y="550446"/>
            <a:ext cx="11169570" cy="0"/>
          </a:xfrm>
          <a:prstGeom prst="line">
            <a:avLst/>
          </a:prstGeom>
        </p:spPr>
        <p:style>
          <a:lnRef idx="2">
            <a:schemeClr val="dk1"/>
          </a:lnRef>
          <a:fillRef idx="0">
            <a:schemeClr val="dk1"/>
          </a:fillRef>
          <a:effectRef idx="1">
            <a:schemeClr val="dk1"/>
          </a:effectRef>
          <a:fontRef idx="minor">
            <a:schemeClr val="tx1"/>
          </a:fontRef>
        </p:style>
      </p:cxnSp>
      <p:sp>
        <p:nvSpPr>
          <p:cNvPr id="8" name="Textfeld 7">
            <a:extLst>
              <a:ext uri="{FF2B5EF4-FFF2-40B4-BE49-F238E27FC236}">
                <a16:creationId xmlns:a16="http://schemas.microsoft.com/office/drawing/2014/main" id="{C441B582-69E6-A92E-ADD8-5D88578D10E3}"/>
              </a:ext>
            </a:extLst>
          </p:cNvPr>
          <p:cNvSpPr txBox="1"/>
          <p:nvPr/>
        </p:nvSpPr>
        <p:spPr>
          <a:xfrm>
            <a:off x="9392854" y="3574876"/>
            <a:ext cx="1603095" cy="1938992"/>
          </a:xfrm>
          <a:prstGeom prst="rect">
            <a:avLst/>
          </a:prstGeom>
          <a:noFill/>
        </p:spPr>
        <p:txBody>
          <a:bodyPr wrap="square">
            <a:spAutoFit/>
          </a:bodyPr>
          <a:lstStyle/>
          <a:p>
            <a:r>
              <a:rPr lang="de-DE" sz="12000"/>
              <a:t>🎉</a:t>
            </a:r>
          </a:p>
        </p:txBody>
      </p:sp>
      <p:sp>
        <p:nvSpPr>
          <p:cNvPr id="10" name="Textfeld 9">
            <a:extLst>
              <a:ext uri="{FF2B5EF4-FFF2-40B4-BE49-F238E27FC236}">
                <a16:creationId xmlns:a16="http://schemas.microsoft.com/office/drawing/2014/main" id="{79B8901F-D131-104B-2881-38811E47C214}"/>
              </a:ext>
            </a:extLst>
          </p:cNvPr>
          <p:cNvSpPr txBox="1"/>
          <p:nvPr/>
        </p:nvSpPr>
        <p:spPr>
          <a:xfrm rot="21067768">
            <a:off x="886041" y="3430902"/>
            <a:ext cx="1809269" cy="1962463"/>
          </a:xfrm>
          <a:prstGeom prst="rect">
            <a:avLst/>
          </a:prstGeom>
          <a:noFill/>
        </p:spPr>
        <p:txBody>
          <a:bodyPr wrap="square">
            <a:spAutoFit/>
          </a:bodyPr>
          <a:lstStyle/>
          <a:p>
            <a:r>
              <a:rPr lang="de-DE" sz="12000"/>
              <a:t>☕</a:t>
            </a:r>
          </a:p>
        </p:txBody>
      </p:sp>
    </p:spTree>
    <p:extLst>
      <p:ext uri="{BB962C8B-B14F-4D97-AF65-F5344CB8AC3E}">
        <p14:creationId xmlns:p14="http://schemas.microsoft.com/office/powerpoint/2010/main" val="3580769900"/>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EDF9A1-AB1D-A7AA-86FA-5CB1D710B3F4}"/>
              </a:ext>
            </a:extLst>
          </p:cNvPr>
          <p:cNvSpPr>
            <a:spLocks noGrp="1"/>
          </p:cNvSpPr>
          <p:nvPr>
            <p:ph type="title"/>
          </p:nvPr>
        </p:nvSpPr>
        <p:spPr>
          <a:xfrm>
            <a:off x="699303" y="-138062"/>
            <a:ext cx="10515600" cy="1325563"/>
          </a:xfrm>
        </p:spPr>
        <p:txBody>
          <a:bodyPr>
            <a:normAutofit/>
          </a:bodyPr>
          <a:lstStyle/>
          <a:p>
            <a:r>
              <a:rPr lang="de-AT" sz="5400" spc="300"/>
              <a:t>Student Life Innsbruck</a:t>
            </a:r>
            <a:endParaRPr lang="de-AT" sz="5400" spc="300">
              <a:latin typeface="Times New Roman" panose="02020603050405020304" pitchFamily="18" charset="0"/>
              <a:cs typeface="Times New Roman" panose="02020603050405020304" pitchFamily="18" charset="0"/>
            </a:endParaRPr>
          </a:p>
        </p:txBody>
      </p:sp>
      <p:cxnSp>
        <p:nvCxnSpPr>
          <p:cNvPr id="6" name="Gerader Verbinder 5">
            <a:extLst>
              <a:ext uri="{FF2B5EF4-FFF2-40B4-BE49-F238E27FC236}">
                <a16:creationId xmlns:a16="http://schemas.microsoft.com/office/drawing/2014/main" id="{501ADFBA-1643-472F-050C-BAF540D9B309}"/>
              </a:ext>
            </a:extLst>
          </p:cNvPr>
          <p:cNvCxnSpPr/>
          <p:nvPr/>
        </p:nvCxnSpPr>
        <p:spPr>
          <a:xfrm>
            <a:off x="511215" y="1111170"/>
            <a:ext cx="11169570" cy="0"/>
          </a:xfrm>
          <a:prstGeom prst="line">
            <a:avLst/>
          </a:prstGeom>
        </p:spPr>
        <p:style>
          <a:lnRef idx="2">
            <a:schemeClr val="dk1"/>
          </a:lnRef>
          <a:fillRef idx="0">
            <a:schemeClr val="dk1"/>
          </a:fillRef>
          <a:effectRef idx="1">
            <a:schemeClr val="dk1"/>
          </a:effectRef>
          <a:fontRef idx="minor">
            <a:schemeClr val="tx1"/>
          </a:fontRef>
        </p:style>
      </p:cxnSp>
      <p:sp>
        <p:nvSpPr>
          <p:cNvPr id="5" name="Textfeld 4">
            <a:extLst>
              <a:ext uri="{FF2B5EF4-FFF2-40B4-BE49-F238E27FC236}">
                <a16:creationId xmlns:a16="http://schemas.microsoft.com/office/drawing/2014/main" id="{535F383C-3A44-12C3-84ED-9EC619CF2527}"/>
              </a:ext>
            </a:extLst>
          </p:cNvPr>
          <p:cNvSpPr txBox="1"/>
          <p:nvPr/>
        </p:nvSpPr>
        <p:spPr>
          <a:xfrm>
            <a:off x="531096" y="1850282"/>
            <a:ext cx="8930404" cy="4708981"/>
          </a:xfrm>
          <a:prstGeom prst="rect">
            <a:avLst/>
          </a:prstGeom>
          <a:noFill/>
        </p:spPr>
        <p:txBody>
          <a:bodyPr wrap="square">
            <a:spAutoFit/>
          </a:bodyPr>
          <a:lstStyle/>
          <a:p>
            <a:pPr marL="285750" indent="-285750">
              <a:buFont typeface="Arial" panose="020B0604020202020204" pitchFamily="34" charset="0"/>
              <a:buChar char="•"/>
            </a:pPr>
            <a:r>
              <a:rPr lang="de-AT" sz="2000" b="1"/>
              <a:t>Freizeit Ticket („Leisure ticket“) </a:t>
            </a:r>
          </a:p>
          <a:p>
            <a:pPr marL="742950" lvl="1" indent="-285750">
              <a:buFont typeface="Arial" panose="020B0604020202020204" pitchFamily="34" charset="0"/>
              <a:buChar char="•"/>
            </a:pPr>
            <a:r>
              <a:rPr lang="de-AT" sz="2000" err="1"/>
              <a:t>Skiing</a:t>
            </a:r>
            <a:r>
              <a:rPr lang="de-AT" sz="2000"/>
              <a:t> </a:t>
            </a:r>
            <a:r>
              <a:rPr lang="de-AT" sz="2000" err="1"/>
              <a:t>resorts</a:t>
            </a:r>
            <a:r>
              <a:rPr lang="de-AT" sz="2000"/>
              <a:t> </a:t>
            </a:r>
            <a:r>
              <a:rPr lang="de-AT" sz="2000" err="1"/>
              <a:t>around</a:t>
            </a:r>
            <a:r>
              <a:rPr lang="de-AT" sz="2000"/>
              <a:t> Innsbruck; </a:t>
            </a:r>
            <a:r>
              <a:rPr lang="de-AT" sz="2000" err="1"/>
              <a:t>swimming</a:t>
            </a:r>
            <a:r>
              <a:rPr lang="de-AT" sz="2000"/>
              <a:t> </a:t>
            </a:r>
            <a:r>
              <a:rPr lang="de-AT" sz="2000" err="1"/>
              <a:t>pools</a:t>
            </a:r>
            <a:r>
              <a:rPr lang="de-AT" sz="2000"/>
              <a:t>; Museums etc. </a:t>
            </a:r>
          </a:p>
          <a:p>
            <a:pPr marL="742950" lvl="1" indent="-285750">
              <a:buFont typeface="Arial" panose="020B0604020202020204" pitchFamily="34" charset="0"/>
              <a:buChar char="•"/>
            </a:pPr>
            <a:r>
              <a:rPr lang="de-AT" sz="2000" err="1"/>
              <a:t>from</a:t>
            </a:r>
            <a:r>
              <a:rPr lang="de-AT" sz="2000"/>
              <a:t> </a:t>
            </a:r>
            <a:r>
              <a:rPr lang="de-AT" sz="2000" err="1"/>
              <a:t>now</a:t>
            </a:r>
            <a:r>
              <a:rPr lang="de-AT" sz="2000"/>
              <a:t> on </a:t>
            </a:r>
            <a:r>
              <a:rPr lang="de-AT" sz="2000" err="1"/>
              <a:t>until</a:t>
            </a:r>
            <a:r>
              <a:rPr lang="de-AT" sz="2000"/>
              <a:t> </a:t>
            </a:r>
            <a:r>
              <a:rPr lang="de-AT" sz="2000" err="1"/>
              <a:t>the</a:t>
            </a:r>
            <a:r>
              <a:rPr lang="de-AT" sz="2000"/>
              <a:t> </a:t>
            </a:r>
            <a:r>
              <a:rPr lang="de-AT" sz="2000" err="1"/>
              <a:t>the</a:t>
            </a:r>
            <a:r>
              <a:rPr lang="de-AT" sz="2000"/>
              <a:t> 31st </a:t>
            </a:r>
            <a:r>
              <a:rPr lang="de-AT" sz="2000" err="1"/>
              <a:t>of</a:t>
            </a:r>
            <a:r>
              <a:rPr lang="de-AT" sz="2000"/>
              <a:t> </a:t>
            </a:r>
            <a:r>
              <a:rPr lang="de-AT" sz="2000" err="1"/>
              <a:t>October</a:t>
            </a:r>
            <a:r>
              <a:rPr lang="de-AT" sz="2000"/>
              <a:t> </a:t>
            </a:r>
            <a:r>
              <a:rPr lang="de-AT" sz="2000" err="1"/>
              <a:t>for</a:t>
            </a:r>
            <a:r>
              <a:rPr lang="de-AT" sz="2000"/>
              <a:t> </a:t>
            </a:r>
            <a:r>
              <a:rPr lang="de-AT" sz="2000" err="1"/>
              <a:t>early</a:t>
            </a:r>
            <a:r>
              <a:rPr lang="de-AT" sz="2000"/>
              <a:t> </a:t>
            </a:r>
            <a:r>
              <a:rPr lang="de-AT" sz="2000" err="1"/>
              <a:t>bird</a:t>
            </a:r>
            <a:r>
              <a:rPr lang="de-AT" sz="2000"/>
              <a:t> </a:t>
            </a:r>
            <a:r>
              <a:rPr lang="de-AT" sz="2000" err="1"/>
              <a:t>price</a:t>
            </a:r>
            <a:r>
              <a:rPr lang="de-AT" sz="2000"/>
              <a:t>: </a:t>
            </a:r>
            <a:r>
              <a:rPr lang="de-AT" sz="2000" b="1"/>
              <a:t>872€</a:t>
            </a:r>
          </a:p>
          <a:p>
            <a:pPr marL="285750" indent="-285750">
              <a:buFont typeface="Arial" panose="020B0604020202020204" pitchFamily="34" charset="0"/>
              <a:buChar char="•"/>
            </a:pPr>
            <a:r>
              <a:rPr lang="de-AT" sz="2000" b="1"/>
              <a:t>Erlebniscard Tirol („</a:t>
            </a:r>
            <a:r>
              <a:rPr lang="de-AT" sz="2000" b="1" err="1"/>
              <a:t>Tyrol</a:t>
            </a:r>
            <a:r>
              <a:rPr lang="de-AT" sz="2000" b="1"/>
              <a:t> Adventure Card“)</a:t>
            </a:r>
          </a:p>
          <a:p>
            <a:pPr marL="742950" lvl="1" indent="-285750">
              <a:buFont typeface="Arial" panose="020B0604020202020204" pitchFamily="34" charset="0"/>
              <a:buChar char="•"/>
            </a:pPr>
            <a:r>
              <a:rPr lang="de-AT" sz="2000"/>
              <a:t>Free/</a:t>
            </a:r>
            <a:r>
              <a:rPr lang="de-AT" sz="2000" err="1"/>
              <a:t>Reduced</a:t>
            </a:r>
            <a:r>
              <a:rPr lang="de-AT" sz="2000"/>
              <a:t> </a:t>
            </a:r>
            <a:r>
              <a:rPr lang="de-AT" sz="2000" err="1"/>
              <a:t>price</a:t>
            </a:r>
            <a:r>
              <a:rPr lang="de-AT" sz="2000"/>
              <a:t> </a:t>
            </a:r>
            <a:r>
              <a:rPr lang="de-AT" sz="2000" err="1"/>
              <a:t>activities</a:t>
            </a:r>
            <a:r>
              <a:rPr lang="de-AT" sz="2000"/>
              <a:t> all </a:t>
            </a:r>
            <a:r>
              <a:rPr lang="de-AT" sz="2000" err="1"/>
              <a:t>over</a:t>
            </a:r>
            <a:r>
              <a:rPr lang="de-AT" sz="2000"/>
              <a:t> </a:t>
            </a:r>
            <a:r>
              <a:rPr lang="de-AT" sz="2000" err="1"/>
              <a:t>Tyrol</a:t>
            </a:r>
            <a:endParaRPr lang="de-AT" sz="2000"/>
          </a:p>
          <a:p>
            <a:pPr marL="742950" lvl="1" indent="-285750">
              <a:buFont typeface="Arial" panose="020B0604020202020204" pitchFamily="34" charset="0"/>
              <a:buChar char="•"/>
            </a:pPr>
            <a:r>
              <a:rPr lang="de-AT" sz="2000"/>
              <a:t>Price: </a:t>
            </a:r>
            <a:r>
              <a:rPr lang="de-AT" sz="2000" b="1"/>
              <a:t>99€</a:t>
            </a:r>
          </a:p>
          <a:p>
            <a:pPr marL="285750" indent="-285750">
              <a:buFont typeface="Arial" panose="020B0604020202020204" pitchFamily="34" charset="0"/>
              <a:buChar char="•"/>
            </a:pPr>
            <a:r>
              <a:rPr lang="de-AT" sz="2000" b="1" err="1"/>
              <a:t>Snowcard</a:t>
            </a:r>
            <a:r>
              <a:rPr lang="de-AT" sz="2000" b="1"/>
              <a:t> Tirol</a:t>
            </a:r>
          </a:p>
          <a:p>
            <a:pPr marL="742950" lvl="1" indent="-285750">
              <a:buFont typeface="Arial" panose="020B0604020202020204" pitchFamily="34" charset="0"/>
              <a:buChar char="•"/>
            </a:pPr>
            <a:r>
              <a:rPr lang="de-AT" sz="2000"/>
              <a:t>Access </a:t>
            </a:r>
            <a:r>
              <a:rPr lang="de-AT" sz="2000" err="1"/>
              <a:t>to</a:t>
            </a:r>
            <a:r>
              <a:rPr lang="de-AT" sz="2000"/>
              <a:t> all </a:t>
            </a:r>
            <a:r>
              <a:rPr lang="de-AT" sz="2000" err="1"/>
              <a:t>skiing</a:t>
            </a:r>
            <a:r>
              <a:rPr lang="de-AT" sz="2000"/>
              <a:t> </a:t>
            </a:r>
            <a:r>
              <a:rPr lang="de-AT" sz="2000" err="1"/>
              <a:t>areas</a:t>
            </a:r>
            <a:r>
              <a:rPr lang="de-AT" sz="2000"/>
              <a:t> in </a:t>
            </a:r>
            <a:r>
              <a:rPr lang="de-AT" sz="2000" err="1"/>
              <a:t>Tyrol</a:t>
            </a:r>
            <a:endParaRPr lang="de-AT" sz="2000"/>
          </a:p>
          <a:p>
            <a:pPr marL="742950" lvl="1" indent="-285750">
              <a:buFont typeface="Arial" panose="020B0604020202020204" pitchFamily="34" charset="0"/>
              <a:buChar char="•"/>
            </a:pPr>
            <a:r>
              <a:rPr lang="de-AT" sz="2000" err="1"/>
              <a:t>Pre-sale</a:t>
            </a:r>
            <a:r>
              <a:rPr lang="de-AT" sz="2000"/>
              <a:t> </a:t>
            </a:r>
            <a:r>
              <a:rPr lang="de-AT" sz="2000" err="1"/>
              <a:t>price</a:t>
            </a:r>
            <a:r>
              <a:rPr lang="de-AT" sz="2000"/>
              <a:t>: </a:t>
            </a:r>
            <a:r>
              <a:rPr lang="de-AT" sz="2000" b="1"/>
              <a:t>989€</a:t>
            </a:r>
          </a:p>
          <a:p>
            <a:pPr marL="285750" indent="-285750">
              <a:buFont typeface="Arial" panose="020B0604020202020204" pitchFamily="34" charset="0"/>
              <a:buChar char="•"/>
            </a:pPr>
            <a:r>
              <a:rPr lang="de-AT" sz="2000" b="1"/>
              <a:t>Free </a:t>
            </a:r>
            <a:r>
              <a:rPr lang="de-AT" sz="2000" b="1" err="1"/>
              <a:t>city</a:t>
            </a:r>
            <a:r>
              <a:rPr lang="de-AT" sz="2000" b="1"/>
              <a:t> bike</a:t>
            </a:r>
          </a:p>
          <a:p>
            <a:pPr marL="742950" lvl="1" indent="-285750">
              <a:buFont typeface="Arial" panose="020B0604020202020204" pitchFamily="34" charset="0"/>
              <a:buChar char="•"/>
            </a:pPr>
            <a:r>
              <a:rPr lang="de-AT" sz="2000"/>
              <a:t>Download App „</a:t>
            </a:r>
            <a:r>
              <a:rPr lang="de-AT" sz="2000" err="1"/>
              <a:t>nextbike</a:t>
            </a:r>
            <a:r>
              <a:rPr lang="de-AT" sz="2000"/>
              <a:t>“ and </a:t>
            </a:r>
            <a:r>
              <a:rPr lang="de-AT" sz="2000" err="1"/>
              <a:t>register</a:t>
            </a:r>
            <a:r>
              <a:rPr lang="de-AT" sz="2000"/>
              <a:t> </a:t>
            </a:r>
            <a:r>
              <a:rPr lang="de-AT" sz="2000" err="1"/>
              <a:t>with</a:t>
            </a:r>
            <a:r>
              <a:rPr lang="de-AT" sz="2000"/>
              <a:t> </a:t>
            </a:r>
            <a:r>
              <a:rPr lang="de-AT" sz="2000" err="1"/>
              <a:t>your</a:t>
            </a:r>
            <a:r>
              <a:rPr lang="de-AT" sz="2000"/>
              <a:t> uni mail </a:t>
            </a:r>
            <a:r>
              <a:rPr lang="de-AT" sz="2000" err="1"/>
              <a:t>for</a:t>
            </a:r>
            <a:r>
              <a:rPr lang="de-AT" sz="2000"/>
              <a:t> </a:t>
            </a:r>
            <a:r>
              <a:rPr lang="de-AT" sz="2000" err="1"/>
              <a:t>free</a:t>
            </a:r>
            <a:r>
              <a:rPr lang="de-AT" sz="2000"/>
              <a:t> </a:t>
            </a:r>
            <a:r>
              <a:rPr lang="de-AT" sz="2000" err="1"/>
              <a:t>access</a:t>
            </a:r>
            <a:r>
              <a:rPr lang="de-AT" sz="2000"/>
              <a:t> </a:t>
            </a:r>
            <a:r>
              <a:rPr lang="de-AT" sz="2000" err="1"/>
              <a:t>to</a:t>
            </a:r>
            <a:r>
              <a:rPr lang="de-AT" sz="2000"/>
              <a:t> </a:t>
            </a:r>
            <a:r>
              <a:rPr lang="de-AT" sz="2000" err="1"/>
              <a:t>the</a:t>
            </a:r>
            <a:r>
              <a:rPr lang="de-AT" sz="2000"/>
              <a:t> </a:t>
            </a:r>
            <a:r>
              <a:rPr lang="de-AT" sz="2000" err="1"/>
              <a:t>bikes</a:t>
            </a:r>
            <a:r>
              <a:rPr lang="de-AT" sz="2000"/>
              <a:t> </a:t>
            </a:r>
            <a:r>
              <a:rPr lang="de-AT" sz="2000" err="1"/>
              <a:t>across</a:t>
            </a:r>
            <a:r>
              <a:rPr lang="de-AT" sz="2000"/>
              <a:t> Innsbruck</a:t>
            </a:r>
          </a:p>
          <a:p>
            <a:pPr marL="285750" indent="-285750">
              <a:buFont typeface="Arial" panose="020B0604020202020204" pitchFamily="34" charset="0"/>
              <a:buChar char="•"/>
            </a:pPr>
            <a:r>
              <a:rPr lang="de-AT" sz="2000" err="1"/>
              <a:t>Cheaper</a:t>
            </a:r>
            <a:r>
              <a:rPr lang="de-AT" sz="2000"/>
              <a:t> </a:t>
            </a:r>
            <a:r>
              <a:rPr lang="de-AT" sz="2000" err="1"/>
              <a:t>tickets</a:t>
            </a:r>
            <a:r>
              <a:rPr lang="de-AT" sz="2000"/>
              <a:t> </a:t>
            </a:r>
            <a:r>
              <a:rPr lang="de-AT" sz="2000" err="1"/>
              <a:t>for</a:t>
            </a:r>
            <a:r>
              <a:rPr lang="de-AT" sz="2000"/>
              <a:t> Raiders </a:t>
            </a:r>
            <a:r>
              <a:rPr lang="de-AT" sz="2000" err="1"/>
              <a:t>football</a:t>
            </a:r>
            <a:r>
              <a:rPr lang="de-AT" sz="2000"/>
              <a:t> </a:t>
            </a:r>
            <a:r>
              <a:rPr lang="de-AT" sz="2000" err="1"/>
              <a:t>home</a:t>
            </a:r>
            <a:r>
              <a:rPr lang="de-AT" sz="2000"/>
              <a:t> </a:t>
            </a:r>
            <a:r>
              <a:rPr lang="de-AT" sz="2000" err="1"/>
              <a:t>games</a:t>
            </a:r>
            <a:r>
              <a:rPr lang="de-AT" sz="2000"/>
              <a:t> (check online in </a:t>
            </a:r>
            <a:r>
              <a:rPr lang="de-AT" sz="2000" err="1"/>
              <a:t>advance</a:t>
            </a:r>
            <a:r>
              <a:rPr lang="de-AT" sz="2000"/>
              <a:t>!)</a:t>
            </a:r>
          </a:p>
          <a:p>
            <a:pPr marL="285750" indent="-285750">
              <a:buFont typeface="Arial" panose="020B0604020202020204" pitchFamily="34" charset="0"/>
              <a:buChar char="•"/>
            </a:pPr>
            <a:r>
              <a:rPr lang="de-AT" sz="2000"/>
              <a:t>Student </a:t>
            </a:r>
            <a:r>
              <a:rPr lang="de-AT" sz="2000" err="1"/>
              <a:t>account</a:t>
            </a:r>
            <a:r>
              <a:rPr lang="de-AT" sz="2000"/>
              <a:t> (</a:t>
            </a:r>
            <a:r>
              <a:rPr lang="de-AT" sz="2000" err="1"/>
              <a:t>savings</a:t>
            </a:r>
            <a:r>
              <a:rPr lang="de-AT" sz="2000"/>
              <a:t> </a:t>
            </a:r>
            <a:r>
              <a:rPr lang="de-AT" sz="2000" err="1"/>
              <a:t>bank</a:t>
            </a:r>
            <a:r>
              <a:rPr lang="de-AT" sz="2000"/>
              <a:t>) </a:t>
            </a:r>
          </a:p>
          <a:p>
            <a:pPr marL="285750" indent="-285750">
              <a:buFont typeface="Arial" panose="020B0604020202020204" pitchFamily="34" charset="0"/>
              <a:buChar char="•"/>
            </a:pPr>
            <a:r>
              <a:rPr lang="de-AT" sz="2000"/>
              <a:t>Free </a:t>
            </a:r>
            <a:r>
              <a:rPr lang="de-AT" sz="2000" err="1"/>
              <a:t>access</a:t>
            </a:r>
            <a:r>
              <a:rPr lang="de-AT" sz="2000"/>
              <a:t> </a:t>
            </a:r>
            <a:r>
              <a:rPr lang="de-AT" sz="2000" err="1"/>
              <a:t>to</a:t>
            </a:r>
            <a:r>
              <a:rPr lang="de-AT" sz="2000"/>
              <a:t> „Tiroler Tageszeitung“ online; https://</a:t>
            </a:r>
            <a:r>
              <a:rPr lang="de-AT" sz="2000" err="1"/>
              <a:t>studierendenaktion.tt.com</a:t>
            </a:r>
            <a:endParaRPr lang="de-AT" sz="2000"/>
          </a:p>
        </p:txBody>
      </p:sp>
      <p:sp>
        <p:nvSpPr>
          <p:cNvPr id="3" name="Titel 1">
            <a:extLst>
              <a:ext uri="{FF2B5EF4-FFF2-40B4-BE49-F238E27FC236}">
                <a16:creationId xmlns:a16="http://schemas.microsoft.com/office/drawing/2014/main" id="{DF05A07A-DB70-DBA6-B0FA-61FD39DE4511}"/>
              </a:ext>
            </a:extLst>
          </p:cNvPr>
          <p:cNvSpPr txBox="1">
            <a:spLocks/>
          </p:cNvSpPr>
          <p:nvPr/>
        </p:nvSpPr>
        <p:spPr>
          <a:xfrm>
            <a:off x="699303" y="1111170"/>
            <a:ext cx="5887242" cy="739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Times New Roman" panose="02020603050405020304" pitchFamily="18" charset="0"/>
                <a:ea typeface="+mj-ea"/>
                <a:cs typeface="Times New Roman" panose="02020603050405020304" pitchFamily="18" charset="0"/>
              </a:defRPr>
            </a:lvl1pPr>
          </a:lstStyle>
          <a:p>
            <a:r>
              <a:rPr lang="de-AT" sz="3200" spc="300" err="1"/>
              <a:t>Good</a:t>
            </a:r>
            <a:r>
              <a:rPr lang="de-AT" sz="3200" spc="300"/>
              <a:t> </a:t>
            </a:r>
            <a:r>
              <a:rPr lang="de-AT" sz="3200" spc="300" err="1"/>
              <a:t>to</a:t>
            </a:r>
            <a:r>
              <a:rPr lang="de-AT" sz="3200" spc="300"/>
              <a:t> </a:t>
            </a:r>
            <a:r>
              <a:rPr lang="de-AT" sz="3200" spc="300" err="1"/>
              <a:t>know</a:t>
            </a:r>
            <a:r>
              <a:rPr lang="de-AT" sz="3200" spc="300"/>
              <a:t> - Benefits</a:t>
            </a:r>
          </a:p>
        </p:txBody>
      </p:sp>
      <p:pic>
        <p:nvPicPr>
          <p:cNvPr id="7" name="Grafik 6" descr="Ein Bild, das Text, Logo, Schrift, Grafiken enthält.&#10;&#10;Automatisch generierte Beschreibung">
            <a:extLst>
              <a:ext uri="{FF2B5EF4-FFF2-40B4-BE49-F238E27FC236}">
                <a16:creationId xmlns:a16="http://schemas.microsoft.com/office/drawing/2014/main" id="{D930E57F-5583-D32D-A773-57EFF5CAC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669808">
            <a:off x="9923073" y="1216573"/>
            <a:ext cx="1757712" cy="1876331"/>
          </a:xfrm>
          <a:prstGeom prst="rect">
            <a:avLst/>
          </a:prstGeom>
        </p:spPr>
      </p:pic>
      <p:pic>
        <p:nvPicPr>
          <p:cNvPr id="9" name="Grafik 8" descr="Ein Bild, das Grafiken, Schrift, Logo, Clipart enthält.&#10;&#10;Automatisch generierte Beschreibung">
            <a:extLst>
              <a:ext uri="{FF2B5EF4-FFF2-40B4-BE49-F238E27FC236}">
                <a16:creationId xmlns:a16="http://schemas.microsoft.com/office/drawing/2014/main" id="{F0883279-B9AB-DCA4-0C55-F5E914C795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3327" y="3068787"/>
            <a:ext cx="2941707" cy="1287691"/>
          </a:xfrm>
          <a:prstGeom prst="rect">
            <a:avLst/>
          </a:prstGeom>
        </p:spPr>
      </p:pic>
      <p:pic>
        <p:nvPicPr>
          <p:cNvPr id="11" name="Grafik 10" descr="Ein Bild, das Text, Screenshot, Schrift, Logo enthält.&#10;&#10;Automatisch generierte Beschreibung">
            <a:extLst>
              <a:ext uri="{FF2B5EF4-FFF2-40B4-BE49-F238E27FC236}">
                <a16:creationId xmlns:a16="http://schemas.microsoft.com/office/drawing/2014/main" id="{AAA5020C-7BF7-9E83-E267-56FBDCC54D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64903">
            <a:off x="10162273" y="4227885"/>
            <a:ext cx="1518512" cy="2450114"/>
          </a:xfrm>
          <a:prstGeom prst="rect">
            <a:avLst/>
          </a:prstGeom>
        </p:spPr>
      </p:pic>
    </p:spTree>
    <p:extLst>
      <p:ext uri="{BB962C8B-B14F-4D97-AF65-F5344CB8AC3E}">
        <p14:creationId xmlns:p14="http://schemas.microsoft.com/office/powerpoint/2010/main" val="175518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AB80D-F444-DF81-F66E-967484D0F0D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7EC2C7F-FA5A-A45C-590D-E5F60FD58A00}"/>
              </a:ext>
            </a:extLst>
          </p:cNvPr>
          <p:cNvSpPr>
            <a:spLocks noGrp="1"/>
          </p:cNvSpPr>
          <p:nvPr>
            <p:ph type="title"/>
          </p:nvPr>
        </p:nvSpPr>
        <p:spPr>
          <a:xfrm>
            <a:off x="838199" y="-293490"/>
            <a:ext cx="10515600" cy="1325563"/>
          </a:xfrm>
        </p:spPr>
        <p:txBody>
          <a:bodyPr>
            <a:normAutofit/>
          </a:bodyPr>
          <a:lstStyle/>
          <a:p>
            <a:r>
              <a:rPr lang="de-AT" sz="5400" spc="300"/>
              <a:t>Student Life Innsbruck</a:t>
            </a:r>
            <a:endParaRPr lang="de-AT" sz="5400" spc="300">
              <a:latin typeface="Times New Roman" panose="02020603050405020304" pitchFamily="18" charset="0"/>
              <a:cs typeface="Times New Roman" panose="02020603050405020304" pitchFamily="18" charset="0"/>
            </a:endParaRPr>
          </a:p>
        </p:txBody>
      </p:sp>
      <p:cxnSp>
        <p:nvCxnSpPr>
          <p:cNvPr id="6" name="Gerader Verbinder 5">
            <a:extLst>
              <a:ext uri="{FF2B5EF4-FFF2-40B4-BE49-F238E27FC236}">
                <a16:creationId xmlns:a16="http://schemas.microsoft.com/office/drawing/2014/main" id="{1115C6D5-4729-BC36-3F01-FC959E2FC647}"/>
              </a:ext>
            </a:extLst>
          </p:cNvPr>
          <p:cNvCxnSpPr/>
          <p:nvPr/>
        </p:nvCxnSpPr>
        <p:spPr>
          <a:xfrm>
            <a:off x="511215" y="983848"/>
            <a:ext cx="11169570" cy="0"/>
          </a:xfrm>
          <a:prstGeom prst="line">
            <a:avLst/>
          </a:prstGeom>
        </p:spPr>
        <p:style>
          <a:lnRef idx="2">
            <a:schemeClr val="dk1"/>
          </a:lnRef>
          <a:fillRef idx="0">
            <a:schemeClr val="dk1"/>
          </a:fillRef>
          <a:effectRef idx="1">
            <a:schemeClr val="dk1"/>
          </a:effectRef>
          <a:fontRef idx="minor">
            <a:schemeClr val="tx1"/>
          </a:fontRef>
        </p:style>
      </p:cxnSp>
      <p:sp>
        <p:nvSpPr>
          <p:cNvPr id="5" name="Textfeld 4">
            <a:extLst>
              <a:ext uri="{FF2B5EF4-FFF2-40B4-BE49-F238E27FC236}">
                <a16:creationId xmlns:a16="http://schemas.microsoft.com/office/drawing/2014/main" id="{89001CA8-F201-8468-01B7-DE74E68F0FCB}"/>
              </a:ext>
            </a:extLst>
          </p:cNvPr>
          <p:cNvSpPr txBox="1"/>
          <p:nvPr/>
        </p:nvSpPr>
        <p:spPr>
          <a:xfrm>
            <a:off x="6033648" y="1756843"/>
            <a:ext cx="2377632" cy="2308324"/>
          </a:xfrm>
          <a:prstGeom prst="rect">
            <a:avLst/>
          </a:prstGeom>
          <a:noFill/>
        </p:spPr>
        <p:txBody>
          <a:bodyPr wrap="square">
            <a:spAutoFit/>
          </a:bodyPr>
          <a:lstStyle/>
          <a:p>
            <a:pPr marL="285750" indent="-285750">
              <a:buFont typeface="Arial" panose="020B0604020202020204" pitchFamily="34" charset="0"/>
              <a:buChar char="•"/>
            </a:pPr>
            <a:r>
              <a:rPr lang="de-AT"/>
              <a:t>Treibhaus</a:t>
            </a:r>
          </a:p>
          <a:p>
            <a:pPr marL="285750" indent="-285750">
              <a:buFont typeface="Arial" panose="020B0604020202020204" pitchFamily="34" charset="0"/>
              <a:buChar char="•"/>
            </a:pPr>
            <a:r>
              <a:rPr lang="de-AT" sz="1800" err="1"/>
              <a:t>Krahvogel</a:t>
            </a:r>
            <a:endParaRPr lang="de-AT" sz="1800"/>
          </a:p>
          <a:p>
            <a:pPr marL="285750" indent="-285750">
              <a:buFont typeface="Arial" panose="020B0604020202020204" pitchFamily="34" charset="0"/>
              <a:buChar char="•"/>
            </a:pPr>
            <a:r>
              <a:rPr lang="de-AT"/>
              <a:t>Fuchs &amp; Hase</a:t>
            </a:r>
          </a:p>
          <a:p>
            <a:pPr marL="285750" indent="-285750">
              <a:buFont typeface="Arial" panose="020B0604020202020204" pitchFamily="34" charset="0"/>
              <a:buChar char="•"/>
            </a:pPr>
            <a:r>
              <a:rPr lang="de-AT" sz="1800"/>
              <a:t>Bar </a:t>
            </a:r>
            <a:r>
              <a:rPr lang="de-AT" sz="1800" err="1"/>
              <a:t>Centrale</a:t>
            </a:r>
            <a:endParaRPr lang="de-AT" sz="1800"/>
          </a:p>
          <a:p>
            <a:pPr marL="285750" indent="-285750">
              <a:buFont typeface="Arial" panose="020B0604020202020204" pitchFamily="34" charset="0"/>
              <a:buChar char="•"/>
            </a:pPr>
            <a:r>
              <a:rPr lang="de-AT" sz="1800"/>
              <a:t>Dom Café</a:t>
            </a:r>
          </a:p>
          <a:p>
            <a:pPr marL="285750" indent="-285750">
              <a:buFont typeface="Arial" panose="020B0604020202020204" pitchFamily="34" charset="0"/>
              <a:buChar char="•"/>
            </a:pPr>
            <a:r>
              <a:rPr lang="de-AT"/>
              <a:t>Blaue Brigitte</a:t>
            </a:r>
          </a:p>
          <a:p>
            <a:pPr marL="285750" indent="-285750">
              <a:buFont typeface="Arial" panose="020B0604020202020204" pitchFamily="34" charset="0"/>
              <a:buChar char="•"/>
            </a:pPr>
            <a:r>
              <a:rPr lang="de-AT"/>
              <a:t>360Grad Bar</a:t>
            </a:r>
          </a:p>
          <a:p>
            <a:pPr marL="285750" indent="-285750">
              <a:buFont typeface="Arial" panose="020B0604020202020204" pitchFamily="34" charset="0"/>
              <a:buChar char="•"/>
            </a:pPr>
            <a:endParaRPr lang="de-AT" sz="1800"/>
          </a:p>
        </p:txBody>
      </p:sp>
      <p:sp>
        <p:nvSpPr>
          <p:cNvPr id="3" name="Titel 1">
            <a:extLst>
              <a:ext uri="{FF2B5EF4-FFF2-40B4-BE49-F238E27FC236}">
                <a16:creationId xmlns:a16="http://schemas.microsoft.com/office/drawing/2014/main" id="{04200331-9579-979E-D57E-5864B0814743}"/>
              </a:ext>
            </a:extLst>
          </p:cNvPr>
          <p:cNvSpPr txBox="1">
            <a:spLocks/>
          </p:cNvSpPr>
          <p:nvPr/>
        </p:nvSpPr>
        <p:spPr>
          <a:xfrm>
            <a:off x="838199" y="983848"/>
            <a:ext cx="4306265" cy="739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Times New Roman" panose="02020603050405020304" pitchFamily="18" charset="0"/>
                <a:ea typeface="+mj-ea"/>
                <a:cs typeface="Times New Roman" panose="02020603050405020304" pitchFamily="18" charset="0"/>
              </a:defRPr>
            </a:lvl1pPr>
          </a:lstStyle>
          <a:p>
            <a:r>
              <a:rPr lang="de-AT" sz="3200" spc="300"/>
              <a:t>Bars &amp; Restaurants</a:t>
            </a:r>
          </a:p>
        </p:txBody>
      </p:sp>
      <p:sp>
        <p:nvSpPr>
          <p:cNvPr id="4" name="Titel 1">
            <a:extLst>
              <a:ext uri="{FF2B5EF4-FFF2-40B4-BE49-F238E27FC236}">
                <a16:creationId xmlns:a16="http://schemas.microsoft.com/office/drawing/2014/main" id="{5C97DD96-2ACE-3CCC-B3CA-E363A1DFA38F}"/>
              </a:ext>
            </a:extLst>
          </p:cNvPr>
          <p:cNvSpPr txBox="1">
            <a:spLocks/>
          </p:cNvSpPr>
          <p:nvPr/>
        </p:nvSpPr>
        <p:spPr>
          <a:xfrm>
            <a:off x="838199" y="1660395"/>
            <a:ext cx="4306265" cy="739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Times New Roman" panose="02020603050405020304" pitchFamily="18" charset="0"/>
                <a:ea typeface="+mj-ea"/>
                <a:cs typeface="Times New Roman" panose="02020603050405020304" pitchFamily="18" charset="0"/>
              </a:defRPr>
            </a:lvl1pPr>
          </a:lstStyle>
          <a:p>
            <a:r>
              <a:rPr lang="de-AT" sz="2400" spc="300"/>
              <a:t>€ and </a:t>
            </a:r>
            <a:r>
              <a:rPr lang="de-AT" sz="2400" spc="300" err="1"/>
              <a:t>casual</a:t>
            </a:r>
            <a:endParaRPr lang="de-AT" sz="2400" spc="300"/>
          </a:p>
        </p:txBody>
      </p:sp>
      <p:sp>
        <p:nvSpPr>
          <p:cNvPr id="8" name="Textfeld 7">
            <a:extLst>
              <a:ext uri="{FF2B5EF4-FFF2-40B4-BE49-F238E27FC236}">
                <a16:creationId xmlns:a16="http://schemas.microsoft.com/office/drawing/2014/main" id="{0AC0A36F-7C93-A542-A15E-293D1B16AC2B}"/>
              </a:ext>
            </a:extLst>
          </p:cNvPr>
          <p:cNvSpPr txBox="1"/>
          <p:nvPr/>
        </p:nvSpPr>
        <p:spPr>
          <a:xfrm>
            <a:off x="838200" y="2307173"/>
            <a:ext cx="3733801" cy="4247317"/>
          </a:xfrm>
          <a:prstGeom prst="rect">
            <a:avLst/>
          </a:prstGeom>
          <a:noFill/>
        </p:spPr>
        <p:txBody>
          <a:bodyPr wrap="square">
            <a:spAutoFit/>
          </a:bodyPr>
          <a:lstStyle/>
          <a:p>
            <a:pPr marL="285750" indent="-285750">
              <a:buFont typeface="Arial" panose="020B0604020202020204" pitchFamily="34" charset="0"/>
              <a:buChar char="•"/>
            </a:pPr>
            <a:r>
              <a:rPr lang="de-AT" sz="1800" err="1"/>
              <a:t>Limerick‘s</a:t>
            </a:r>
            <a:r>
              <a:rPr lang="de-AT" sz="1800"/>
              <a:t> </a:t>
            </a:r>
            <a:endParaRPr lang="de-AT"/>
          </a:p>
          <a:p>
            <a:pPr marL="285750" indent="-285750">
              <a:buFont typeface="Arial" panose="020B0604020202020204" pitchFamily="34" charset="0"/>
              <a:buChar char="•"/>
            </a:pPr>
            <a:r>
              <a:rPr lang="de-AT"/>
              <a:t>Galway Bay</a:t>
            </a:r>
          </a:p>
          <a:p>
            <a:pPr marL="285750" indent="-285750">
              <a:buFont typeface="Arial" panose="020B0604020202020204" pitchFamily="34" charset="0"/>
              <a:buChar char="•"/>
            </a:pPr>
            <a:r>
              <a:rPr lang="de-AT" sz="1800"/>
              <a:t>Kater </a:t>
            </a:r>
            <a:r>
              <a:rPr lang="de-AT" sz="1800" err="1"/>
              <a:t>noster</a:t>
            </a:r>
            <a:endParaRPr lang="de-AT" sz="1800"/>
          </a:p>
          <a:p>
            <a:pPr marL="285750" indent="-285750">
              <a:buFont typeface="Arial" panose="020B0604020202020204" pitchFamily="34" charset="0"/>
              <a:buChar char="•"/>
            </a:pPr>
            <a:r>
              <a:rPr lang="de-AT"/>
              <a:t>Montagu</a:t>
            </a:r>
          </a:p>
          <a:p>
            <a:pPr marL="285750" indent="-285750">
              <a:buFont typeface="Arial" panose="020B0604020202020204" pitchFamily="34" charset="0"/>
              <a:buChar char="•"/>
            </a:pPr>
            <a:r>
              <a:rPr lang="de-AT" sz="1800" err="1"/>
              <a:t>Tribaun</a:t>
            </a:r>
            <a:r>
              <a:rPr lang="de-AT" sz="1800"/>
              <a:t> (!Pub Quiz!)</a:t>
            </a:r>
          </a:p>
          <a:p>
            <a:pPr marL="285750" indent="-285750">
              <a:buFont typeface="Arial" panose="020B0604020202020204" pitchFamily="34" charset="0"/>
              <a:buChar char="•"/>
            </a:pPr>
            <a:r>
              <a:rPr lang="de-AT"/>
              <a:t>Treibhaus</a:t>
            </a:r>
            <a:endParaRPr lang="de-AT" sz="1800"/>
          </a:p>
          <a:p>
            <a:pPr marL="285750" indent="-285750">
              <a:buFont typeface="Arial" panose="020B0604020202020204" pitchFamily="34" charset="0"/>
              <a:buChar char="•"/>
            </a:pPr>
            <a:r>
              <a:rPr lang="de-AT" err="1"/>
              <a:t>Dinzler</a:t>
            </a:r>
            <a:endParaRPr lang="de-AT"/>
          </a:p>
          <a:p>
            <a:pPr marL="285750" indent="-285750">
              <a:buFont typeface="Arial" panose="020B0604020202020204" pitchFamily="34" charset="0"/>
              <a:buChar char="•"/>
            </a:pPr>
            <a:r>
              <a:rPr lang="de-AT" sz="1800"/>
              <a:t>Wettercafé</a:t>
            </a:r>
          </a:p>
          <a:p>
            <a:pPr marL="285750" indent="-285750">
              <a:buFont typeface="Arial" panose="020B0604020202020204" pitchFamily="34" charset="0"/>
              <a:buChar char="•"/>
            </a:pPr>
            <a:r>
              <a:rPr lang="de-AT"/>
              <a:t>Friends Bar (</a:t>
            </a:r>
            <a:r>
              <a:rPr lang="de-AT" err="1"/>
              <a:t>former</a:t>
            </a:r>
            <a:r>
              <a:rPr lang="de-AT"/>
              <a:t> Bacchus)</a:t>
            </a:r>
          </a:p>
          <a:p>
            <a:pPr marL="285750" indent="-285750">
              <a:buFont typeface="Arial" panose="020B0604020202020204" pitchFamily="34" charset="0"/>
              <a:buChar char="•"/>
            </a:pPr>
            <a:r>
              <a:rPr lang="de-AT"/>
              <a:t>PM Bar (!Pub Quiz!)</a:t>
            </a:r>
          </a:p>
          <a:p>
            <a:pPr marL="285750" indent="-285750">
              <a:buFont typeface="Arial" panose="020B0604020202020204" pitchFamily="34" charset="0"/>
              <a:buChar char="•"/>
            </a:pPr>
            <a:r>
              <a:rPr lang="de-AT" err="1"/>
              <a:t>TnT</a:t>
            </a:r>
            <a:r>
              <a:rPr lang="de-AT"/>
              <a:t> Sportsbar</a:t>
            </a:r>
          </a:p>
          <a:p>
            <a:pPr marL="285750" indent="-285750">
              <a:buFont typeface="Arial" panose="020B0604020202020204" pitchFamily="34" charset="0"/>
              <a:buChar char="•"/>
            </a:pPr>
            <a:r>
              <a:rPr lang="de-AT" sz="1800"/>
              <a:t>Marktbar</a:t>
            </a:r>
          </a:p>
          <a:p>
            <a:pPr marL="285750" indent="-285750">
              <a:buFont typeface="Arial" panose="020B0604020202020204" pitchFamily="34" charset="0"/>
              <a:buChar char="•"/>
            </a:pPr>
            <a:r>
              <a:rPr lang="de-AT"/>
              <a:t>Moustache</a:t>
            </a:r>
          </a:p>
          <a:p>
            <a:pPr marL="285750" indent="-285750">
              <a:buFont typeface="Arial" panose="020B0604020202020204" pitchFamily="34" charset="0"/>
              <a:buChar char="•"/>
            </a:pPr>
            <a:r>
              <a:rPr lang="de-AT" sz="1800"/>
              <a:t>Cocktailbar C.U. </a:t>
            </a:r>
          </a:p>
          <a:p>
            <a:pPr marL="285750" indent="-285750">
              <a:buFont typeface="Arial" panose="020B0604020202020204" pitchFamily="34" charset="0"/>
              <a:buChar char="•"/>
            </a:pPr>
            <a:r>
              <a:rPr lang="de-AT"/>
              <a:t>Wohnzimmer</a:t>
            </a:r>
          </a:p>
        </p:txBody>
      </p:sp>
      <p:sp>
        <p:nvSpPr>
          <p:cNvPr id="9" name="Titel 1">
            <a:extLst>
              <a:ext uri="{FF2B5EF4-FFF2-40B4-BE49-F238E27FC236}">
                <a16:creationId xmlns:a16="http://schemas.microsoft.com/office/drawing/2014/main" id="{130D6DE4-592F-4C60-7EAC-4DF93E52D0B8}"/>
              </a:ext>
            </a:extLst>
          </p:cNvPr>
          <p:cNvSpPr txBox="1">
            <a:spLocks/>
          </p:cNvSpPr>
          <p:nvPr/>
        </p:nvSpPr>
        <p:spPr>
          <a:xfrm>
            <a:off x="6095996" y="1135828"/>
            <a:ext cx="4306265" cy="739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Times New Roman" panose="02020603050405020304" pitchFamily="18" charset="0"/>
                <a:ea typeface="+mj-ea"/>
                <a:cs typeface="Times New Roman" panose="02020603050405020304" pitchFamily="18" charset="0"/>
              </a:defRPr>
            </a:lvl1pPr>
          </a:lstStyle>
          <a:p>
            <a:r>
              <a:rPr lang="de-AT" sz="2400" spc="300"/>
              <a:t>€€ and/</a:t>
            </a:r>
            <a:r>
              <a:rPr lang="de-AT" sz="2400" spc="300" err="1"/>
              <a:t>or</a:t>
            </a:r>
            <a:r>
              <a:rPr lang="de-AT" sz="2400" spc="300"/>
              <a:t> „</a:t>
            </a:r>
            <a:r>
              <a:rPr lang="de-AT" sz="2400" spc="300" err="1"/>
              <a:t>special</a:t>
            </a:r>
            <a:r>
              <a:rPr lang="de-AT" sz="2400" spc="300"/>
              <a:t>“</a:t>
            </a:r>
          </a:p>
        </p:txBody>
      </p:sp>
      <p:sp>
        <p:nvSpPr>
          <p:cNvPr id="10" name="Textfeld 9">
            <a:extLst>
              <a:ext uri="{FF2B5EF4-FFF2-40B4-BE49-F238E27FC236}">
                <a16:creationId xmlns:a16="http://schemas.microsoft.com/office/drawing/2014/main" id="{AB80000D-B5DE-6D4D-DE8F-FA31F6F049E1}"/>
              </a:ext>
            </a:extLst>
          </p:cNvPr>
          <p:cNvSpPr txBox="1"/>
          <p:nvPr/>
        </p:nvSpPr>
        <p:spPr>
          <a:xfrm>
            <a:off x="6033648" y="4272677"/>
            <a:ext cx="4368613" cy="2585323"/>
          </a:xfrm>
          <a:prstGeom prst="rect">
            <a:avLst/>
          </a:prstGeom>
          <a:noFill/>
        </p:spPr>
        <p:txBody>
          <a:bodyPr wrap="square">
            <a:spAutoFit/>
          </a:bodyPr>
          <a:lstStyle/>
          <a:p>
            <a:pPr marL="285750" indent="-285750">
              <a:buFont typeface="Arial" panose="020B0604020202020204" pitchFamily="34" charset="0"/>
              <a:buChar char="•"/>
            </a:pPr>
            <a:r>
              <a:rPr lang="de-AT" sz="1800"/>
              <a:t>Machete</a:t>
            </a:r>
            <a:r>
              <a:rPr lang="de-AT"/>
              <a:t> (Burritos)</a:t>
            </a:r>
          </a:p>
          <a:p>
            <a:pPr marL="285750" indent="-285750">
              <a:buFont typeface="Arial" panose="020B0604020202020204" pitchFamily="34" charset="0"/>
              <a:buChar char="•"/>
            </a:pPr>
            <a:r>
              <a:rPr lang="de-AT" sz="1800"/>
              <a:t>Una </a:t>
            </a:r>
            <a:r>
              <a:rPr lang="de-AT"/>
              <a:t>Pizza</a:t>
            </a:r>
          </a:p>
          <a:p>
            <a:pPr marL="285750" indent="-285750">
              <a:buFont typeface="Arial" panose="020B0604020202020204" pitchFamily="34" charset="0"/>
              <a:buChar char="•"/>
            </a:pPr>
            <a:r>
              <a:rPr lang="de-AT" sz="1800"/>
              <a:t>Due </a:t>
            </a:r>
            <a:r>
              <a:rPr lang="de-AT" sz="1800" err="1"/>
              <a:t>Sicilie</a:t>
            </a:r>
            <a:r>
              <a:rPr lang="de-AT" sz="1800"/>
              <a:t> (Pizza)</a:t>
            </a:r>
          </a:p>
          <a:p>
            <a:pPr marL="285750" indent="-285750">
              <a:buFont typeface="Arial" panose="020B0604020202020204" pitchFamily="34" charset="0"/>
              <a:buChar char="•"/>
            </a:pPr>
            <a:r>
              <a:rPr lang="de-AT"/>
              <a:t>Jaipur &amp; Himal (Indian &amp; Nepali)</a:t>
            </a:r>
          </a:p>
          <a:p>
            <a:pPr marL="285750" indent="-285750">
              <a:buFont typeface="Arial" panose="020B0604020202020204" pitchFamily="34" charset="0"/>
              <a:buChar char="•"/>
            </a:pPr>
            <a:r>
              <a:rPr lang="de-AT" sz="1800" err="1"/>
              <a:t>Meow</a:t>
            </a:r>
            <a:r>
              <a:rPr lang="de-AT" sz="1800"/>
              <a:t> Pizzeria Verde (all vegan)</a:t>
            </a:r>
          </a:p>
          <a:p>
            <a:pPr marL="285750" indent="-285750">
              <a:buFont typeface="Arial" panose="020B0604020202020204" pitchFamily="34" charset="0"/>
              <a:buChar char="•"/>
            </a:pPr>
            <a:r>
              <a:rPr lang="de-AT"/>
              <a:t>Olive (all vegan)</a:t>
            </a:r>
          </a:p>
          <a:p>
            <a:pPr marL="285750" indent="-285750">
              <a:buFont typeface="Arial" panose="020B0604020202020204" pitchFamily="34" charset="0"/>
              <a:buChar char="•"/>
            </a:pPr>
            <a:r>
              <a:rPr lang="de-AT" sz="1800" err="1"/>
              <a:t>Pobo</a:t>
            </a:r>
            <a:r>
              <a:rPr lang="de-AT" sz="1800"/>
              <a:t> (</a:t>
            </a:r>
            <a:r>
              <a:rPr lang="de-AT" sz="1800" err="1"/>
              <a:t>Poké</a:t>
            </a:r>
            <a:r>
              <a:rPr lang="de-AT" sz="1800"/>
              <a:t> Bowls)</a:t>
            </a:r>
          </a:p>
          <a:p>
            <a:pPr marL="285750" indent="-285750">
              <a:buFont typeface="Arial" panose="020B0604020202020204" pitchFamily="34" charset="0"/>
              <a:buChar char="•"/>
            </a:pPr>
            <a:r>
              <a:rPr lang="de-AT" sz="1800"/>
              <a:t>My </a:t>
            </a:r>
            <a:r>
              <a:rPr lang="de-AT" sz="1800" err="1"/>
              <a:t>indigo</a:t>
            </a:r>
            <a:endParaRPr lang="de-AT"/>
          </a:p>
          <a:p>
            <a:pPr marL="285750" indent="-285750">
              <a:buFont typeface="Arial" panose="020B0604020202020204" pitchFamily="34" charset="0"/>
              <a:buChar char="•"/>
            </a:pPr>
            <a:r>
              <a:rPr lang="de-AT" sz="1800" err="1"/>
              <a:t>Glorious</a:t>
            </a:r>
            <a:r>
              <a:rPr lang="de-AT" sz="1800"/>
              <a:t> </a:t>
            </a:r>
            <a:r>
              <a:rPr lang="de-AT" sz="1800" err="1"/>
              <a:t>butcher</a:t>
            </a:r>
            <a:r>
              <a:rPr lang="de-AT" sz="1800"/>
              <a:t> (Burger)</a:t>
            </a:r>
          </a:p>
        </p:txBody>
      </p:sp>
      <p:sp>
        <p:nvSpPr>
          <p:cNvPr id="11" name="Titel 1">
            <a:extLst>
              <a:ext uri="{FF2B5EF4-FFF2-40B4-BE49-F238E27FC236}">
                <a16:creationId xmlns:a16="http://schemas.microsoft.com/office/drawing/2014/main" id="{AC9A1DF6-175D-1765-B0F3-06D0812EE1ED}"/>
              </a:ext>
            </a:extLst>
          </p:cNvPr>
          <p:cNvSpPr txBox="1">
            <a:spLocks/>
          </p:cNvSpPr>
          <p:nvPr/>
        </p:nvSpPr>
        <p:spPr>
          <a:xfrm>
            <a:off x="6095996" y="3691720"/>
            <a:ext cx="4306265" cy="739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Times New Roman" panose="02020603050405020304" pitchFamily="18" charset="0"/>
                <a:ea typeface="+mj-ea"/>
                <a:cs typeface="Times New Roman" panose="02020603050405020304" pitchFamily="18" charset="0"/>
              </a:defRPr>
            </a:lvl1pPr>
          </a:lstStyle>
          <a:p>
            <a:r>
              <a:rPr lang="de-AT" sz="2400" spc="300"/>
              <a:t>Restaurants</a:t>
            </a:r>
          </a:p>
        </p:txBody>
      </p:sp>
    </p:spTree>
    <p:extLst>
      <p:ext uri="{BB962C8B-B14F-4D97-AF65-F5344CB8AC3E}">
        <p14:creationId xmlns:p14="http://schemas.microsoft.com/office/powerpoint/2010/main" val="1167518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151A8-E741-5052-4EAD-46A3E21F6F7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5F1C9D1-4B9B-C863-6B2F-2E5A57ADB41A}"/>
              </a:ext>
            </a:extLst>
          </p:cNvPr>
          <p:cNvSpPr>
            <a:spLocks noGrp="1"/>
          </p:cNvSpPr>
          <p:nvPr>
            <p:ph type="title"/>
          </p:nvPr>
        </p:nvSpPr>
        <p:spPr>
          <a:xfrm>
            <a:off x="838199" y="-101851"/>
            <a:ext cx="10515600" cy="1325563"/>
          </a:xfrm>
        </p:spPr>
        <p:txBody>
          <a:bodyPr>
            <a:normAutofit/>
          </a:bodyPr>
          <a:lstStyle/>
          <a:p>
            <a:r>
              <a:rPr lang="de-AT" sz="5400" spc="300"/>
              <a:t>Student Life Innsbruck</a:t>
            </a:r>
            <a:endParaRPr lang="de-AT" sz="5400" spc="300">
              <a:latin typeface="Times New Roman" panose="02020603050405020304" pitchFamily="18" charset="0"/>
              <a:cs typeface="Times New Roman" panose="02020603050405020304" pitchFamily="18" charset="0"/>
            </a:endParaRPr>
          </a:p>
        </p:txBody>
      </p:sp>
      <p:cxnSp>
        <p:nvCxnSpPr>
          <p:cNvPr id="6" name="Gerader Verbinder 5">
            <a:extLst>
              <a:ext uri="{FF2B5EF4-FFF2-40B4-BE49-F238E27FC236}">
                <a16:creationId xmlns:a16="http://schemas.microsoft.com/office/drawing/2014/main" id="{02C537EA-30DF-6D57-F993-F3F3BEDF6FAC}"/>
              </a:ext>
            </a:extLst>
          </p:cNvPr>
          <p:cNvCxnSpPr/>
          <p:nvPr/>
        </p:nvCxnSpPr>
        <p:spPr>
          <a:xfrm>
            <a:off x="511214" y="1263248"/>
            <a:ext cx="11169570" cy="0"/>
          </a:xfrm>
          <a:prstGeom prst="line">
            <a:avLst/>
          </a:prstGeom>
        </p:spPr>
        <p:style>
          <a:lnRef idx="2">
            <a:schemeClr val="dk1"/>
          </a:lnRef>
          <a:fillRef idx="0">
            <a:schemeClr val="dk1"/>
          </a:fillRef>
          <a:effectRef idx="1">
            <a:schemeClr val="dk1"/>
          </a:effectRef>
          <a:fontRef idx="minor">
            <a:schemeClr val="tx1"/>
          </a:fontRef>
        </p:style>
      </p:cxnSp>
      <p:sp>
        <p:nvSpPr>
          <p:cNvPr id="3" name="Titel 1">
            <a:extLst>
              <a:ext uri="{FF2B5EF4-FFF2-40B4-BE49-F238E27FC236}">
                <a16:creationId xmlns:a16="http://schemas.microsoft.com/office/drawing/2014/main" id="{A0D255BC-1012-06D3-A2E5-7406936FB87F}"/>
              </a:ext>
            </a:extLst>
          </p:cNvPr>
          <p:cNvSpPr txBox="1">
            <a:spLocks/>
          </p:cNvSpPr>
          <p:nvPr/>
        </p:nvSpPr>
        <p:spPr>
          <a:xfrm>
            <a:off x="838198" y="1638218"/>
            <a:ext cx="4306265" cy="739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Times New Roman" panose="02020603050405020304" pitchFamily="18" charset="0"/>
                <a:ea typeface="+mj-ea"/>
                <a:cs typeface="Times New Roman" panose="02020603050405020304" pitchFamily="18" charset="0"/>
              </a:defRPr>
            </a:lvl1pPr>
          </a:lstStyle>
          <a:p>
            <a:r>
              <a:rPr lang="de-AT" sz="3200" spc="300"/>
              <a:t>Cafés </a:t>
            </a:r>
          </a:p>
        </p:txBody>
      </p:sp>
      <p:sp>
        <p:nvSpPr>
          <p:cNvPr id="8" name="Textfeld 7">
            <a:extLst>
              <a:ext uri="{FF2B5EF4-FFF2-40B4-BE49-F238E27FC236}">
                <a16:creationId xmlns:a16="http://schemas.microsoft.com/office/drawing/2014/main" id="{55F8B888-BCFB-10AF-7FB9-F7863800B0CE}"/>
              </a:ext>
            </a:extLst>
          </p:cNvPr>
          <p:cNvSpPr txBox="1"/>
          <p:nvPr/>
        </p:nvSpPr>
        <p:spPr>
          <a:xfrm>
            <a:off x="838199" y="2534372"/>
            <a:ext cx="4821820" cy="3170099"/>
          </a:xfrm>
          <a:prstGeom prst="rect">
            <a:avLst/>
          </a:prstGeom>
          <a:noFill/>
        </p:spPr>
        <p:txBody>
          <a:bodyPr wrap="square">
            <a:spAutoFit/>
          </a:bodyPr>
          <a:lstStyle/>
          <a:p>
            <a:pPr marL="285750" indent="-285750">
              <a:buFont typeface="Arial" panose="020B0604020202020204" pitchFamily="34" charset="0"/>
              <a:buChar char="•"/>
            </a:pPr>
            <a:r>
              <a:rPr lang="de-AT" sz="2000" err="1"/>
              <a:t>Haepinest</a:t>
            </a:r>
            <a:r>
              <a:rPr lang="de-AT" sz="2000"/>
              <a:t> (Brunch &amp; </a:t>
            </a:r>
            <a:r>
              <a:rPr lang="de-AT" sz="2000" err="1"/>
              <a:t>cakes</a:t>
            </a:r>
            <a:r>
              <a:rPr lang="de-AT" sz="2000"/>
              <a:t>)</a:t>
            </a:r>
          </a:p>
          <a:p>
            <a:pPr marL="285750" indent="-285750">
              <a:buFont typeface="Arial" panose="020B0604020202020204" pitchFamily="34" charset="0"/>
              <a:buChar char="•"/>
            </a:pPr>
            <a:r>
              <a:rPr lang="de-AT" sz="2000" err="1"/>
              <a:t>Karaffu</a:t>
            </a:r>
            <a:r>
              <a:rPr lang="de-AT" sz="2000"/>
              <a:t> (Best </a:t>
            </a:r>
            <a:r>
              <a:rPr lang="de-AT" sz="2000" err="1"/>
              <a:t>matcha</a:t>
            </a:r>
            <a:r>
              <a:rPr lang="de-AT" sz="2000"/>
              <a:t> &amp; </a:t>
            </a:r>
            <a:r>
              <a:rPr lang="de-AT" sz="2000" err="1"/>
              <a:t>cakes</a:t>
            </a:r>
            <a:r>
              <a:rPr lang="de-AT" sz="2000"/>
              <a:t>)</a:t>
            </a:r>
          </a:p>
          <a:p>
            <a:pPr marL="285750" indent="-285750">
              <a:buFont typeface="Arial" panose="020B0604020202020204" pitchFamily="34" charset="0"/>
              <a:buChar char="•"/>
            </a:pPr>
            <a:r>
              <a:rPr lang="de-AT" sz="2000" err="1"/>
              <a:t>Verena‘s</a:t>
            </a:r>
            <a:r>
              <a:rPr lang="de-AT" sz="2000"/>
              <a:t> (The BEST </a:t>
            </a:r>
            <a:r>
              <a:rPr lang="de-AT" sz="2000" err="1"/>
              <a:t>cakes</a:t>
            </a:r>
            <a:r>
              <a:rPr lang="de-AT" sz="2000"/>
              <a:t>)</a:t>
            </a:r>
          </a:p>
          <a:p>
            <a:pPr marL="285750" indent="-285750">
              <a:buFont typeface="Arial" panose="020B0604020202020204" pitchFamily="34" charset="0"/>
              <a:buChar char="•"/>
            </a:pPr>
            <a:r>
              <a:rPr lang="de-AT" sz="2000"/>
              <a:t>Wilten Brunch/Bar (Great Chai </a:t>
            </a:r>
            <a:r>
              <a:rPr lang="de-AT" sz="2000" err="1"/>
              <a:t>latte</a:t>
            </a:r>
            <a:r>
              <a:rPr lang="de-AT" sz="2000"/>
              <a:t>)</a:t>
            </a:r>
          </a:p>
          <a:p>
            <a:pPr marL="285750" indent="-285750">
              <a:buFont typeface="Arial" panose="020B0604020202020204" pitchFamily="34" charset="0"/>
              <a:buChar char="•"/>
            </a:pPr>
            <a:r>
              <a:rPr lang="de-AT" sz="2000"/>
              <a:t>Starbucks (</a:t>
            </a:r>
            <a:r>
              <a:rPr lang="de-AT" sz="2000" err="1"/>
              <a:t>free</a:t>
            </a:r>
            <a:r>
              <a:rPr lang="de-AT" sz="2000"/>
              <a:t> WiFi)</a:t>
            </a:r>
          </a:p>
          <a:p>
            <a:pPr marL="285750" indent="-285750">
              <a:buFont typeface="Arial" panose="020B0604020202020204" pitchFamily="34" charset="0"/>
              <a:buChar char="•"/>
            </a:pPr>
            <a:r>
              <a:rPr lang="de-AT" sz="2000"/>
              <a:t>Kaffeegesellschaft (Coffee </a:t>
            </a:r>
            <a:r>
              <a:rPr lang="de-AT" sz="2000" err="1"/>
              <a:t>specialities</a:t>
            </a:r>
            <a:r>
              <a:rPr lang="de-AT" sz="2000"/>
              <a:t>)</a:t>
            </a:r>
          </a:p>
          <a:p>
            <a:pPr marL="285750" indent="-285750">
              <a:buFont typeface="Arial" panose="020B0604020202020204" pitchFamily="34" charset="0"/>
              <a:buChar char="•"/>
            </a:pPr>
            <a:r>
              <a:rPr lang="de-AT" sz="2000" err="1"/>
              <a:t>Schmeckeria</a:t>
            </a:r>
            <a:r>
              <a:rPr lang="de-AT" sz="2000"/>
              <a:t> (Brunch)</a:t>
            </a:r>
          </a:p>
          <a:p>
            <a:pPr marL="285750" indent="-285750">
              <a:buFont typeface="Arial" panose="020B0604020202020204" pitchFamily="34" charset="0"/>
              <a:buChar char="•"/>
            </a:pPr>
            <a:r>
              <a:rPr lang="de-AT" sz="2000"/>
              <a:t>La Cantina (Croissants &amp; </a:t>
            </a:r>
            <a:r>
              <a:rPr lang="de-AT" sz="2000" err="1"/>
              <a:t>italian</a:t>
            </a:r>
            <a:r>
              <a:rPr lang="de-AT" sz="2000"/>
              <a:t> </a:t>
            </a:r>
            <a:r>
              <a:rPr lang="de-AT" sz="2000" err="1"/>
              <a:t>coffee</a:t>
            </a:r>
            <a:r>
              <a:rPr lang="de-AT" sz="2000"/>
              <a:t>)</a:t>
            </a:r>
          </a:p>
          <a:p>
            <a:pPr marL="285750" indent="-285750">
              <a:buFont typeface="Arial" panose="020B0604020202020204" pitchFamily="34" charset="0"/>
              <a:buChar char="•"/>
            </a:pPr>
            <a:r>
              <a:rPr lang="de-AT" sz="2000"/>
              <a:t>Café Momo (at </a:t>
            </a:r>
            <a:r>
              <a:rPr lang="de-AT" sz="2000" err="1"/>
              <a:t>the</a:t>
            </a:r>
            <a:r>
              <a:rPr lang="de-AT" sz="2000"/>
              <a:t> </a:t>
            </a:r>
            <a:r>
              <a:rPr lang="de-AT" sz="2000" err="1"/>
              <a:t>book</a:t>
            </a:r>
            <a:r>
              <a:rPr lang="de-AT" sz="2000"/>
              <a:t> </a:t>
            </a:r>
            <a:r>
              <a:rPr lang="de-AT" sz="2000" err="1"/>
              <a:t>store</a:t>
            </a:r>
            <a:r>
              <a:rPr lang="de-AT" sz="2000"/>
              <a:t> „</a:t>
            </a:r>
            <a:r>
              <a:rPr lang="de-AT" sz="2000" err="1"/>
              <a:t>Wagner‘sche</a:t>
            </a:r>
            <a:r>
              <a:rPr lang="de-AT" sz="2000"/>
              <a:t>“)</a:t>
            </a:r>
          </a:p>
        </p:txBody>
      </p:sp>
      <p:sp>
        <p:nvSpPr>
          <p:cNvPr id="7" name="Titel 1">
            <a:extLst>
              <a:ext uri="{FF2B5EF4-FFF2-40B4-BE49-F238E27FC236}">
                <a16:creationId xmlns:a16="http://schemas.microsoft.com/office/drawing/2014/main" id="{EE27921B-EBA3-C3A4-463B-308B90A6BF54}"/>
              </a:ext>
            </a:extLst>
          </p:cNvPr>
          <p:cNvSpPr txBox="1">
            <a:spLocks/>
          </p:cNvSpPr>
          <p:nvPr/>
        </p:nvSpPr>
        <p:spPr>
          <a:xfrm>
            <a:off x="7047539" y="1638218"/>
            <a:ext cx="4306265" cy="7391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Times New Roman" panose="02020603050405020304" pitchFamily="18" charset="0"/>
                <a:ea typeface="+mj-ea"/>
                <a:cs typeface="Times New Roman" panose="02020603050405020304" pitchFamily="18" charset="0"/>
              </a:defRPr>
            </a:lvl1pPr>
          </a:lstStyle>
          <a:p>
            <a:r>
              <a:rPr lang="de-AT" sz="3200" spc="300" err="1"/>
              <a:t>Overview</a:t>
            </a:r>
            <a:r>
              <a:rPr lang="de-AT" sz="3200" spc="300"/>
              <a:t>/List</a:t>
            </a:r>
          </a:p>
        </p:txBody>
      </p:sp>
      <p:pic>
        <p:nvPicPr>
          <p:cNvPr id="14" name="Grafik 13" descr="Ein Bild, das Muster, Quadrat, Pixel, Design enthält.&#10;&#10;Automatisch generierte Beschreibung">
            <a:extLst>
              <a:ext uri="{FF2B5EF4-FFF2-40B4-BE49-F238E27FC236}">
                <a16:creationId xmlns:a16="http://schemas.microsoft.com/office/drawing/2014/main" id="{75D8653B-9ACA-1B5C-C285-6DC76313D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7977" y="2347511"/>
            <a:ext cx="3286777" cy="3286777"/>
          </a:xfrm>
          <a:prstGeom prst="rect">
            <a:avLst/>
          </a:prstGeom>
        </p:spPr>
      </p:pic>
    </p:spTree>
    <p:extLst>
      <p:ext uri="{BB962C8B-B14F-4D97-AF65-F5344CB8AC3E}">
        <p14:creationId xmlns:p14="http://schemas.microsoft.com/office/powerpoint/2010/main" val="732859073"/>
      </p:ext>
    </p:extLst>
  </p:cSld>
  <p:clrMapOvr>
    <a:masterClrMapping/>
  </p:clrMapOvr>
</p:sld>
</file>

<file path=ppt/theme/theme1.xml><?xml version="1.0" encoding="utf-8"?>
<a:theme xmlns:a="http://schemas.openxmlformats.org/drawingml/2006/main" name="BohoVogueVTI">
  <a:themeElements>
    <a:clrScheme name="BohoVogueVTI">
      <a:dk1>
        <a:sysClr val="windowText" lastClr="000000"/>
      </a:dk1>
      <a:lt1>
        <a:sysClr val="window" lastClr="FFFFFF"/>
      </a:lt1>
      <a:dk2>
        <a:srgbClr val="35403A"/>
      </a:dk2>
      <a:lt2>
        <a:srgbClr val="F1EFEB"/>
      </a:lt2>
      <a:accent1>
        <a:srgbClr val="9E8B50"/>
      </a:accent1>
      <a:accent2>
        <a:srgbClr val="D5966B"/>
      </a:accent2>
      <a:accent3>
        <a:srgbClr val="9BA6BB"/>
      </a:accent3>
      <a:accent4>
        <a:srgbClr val="869880"/>
      </a:accent4>
      <a:accent5>
        <a:srgbClr val="588267"/>
      </a:accent5>
      <a:accent6>
        <a:srgbClr val="B89C46"/>
      </a:accent6>
      <a:hlink>
        <a:srgbClr val="C77138"/>
      </a:hlink>
      <a:folHlink>
        <a:srgbClr val="589374"/>
      </a:folHlink>
    </a:clrScheme>
    <a:fontScheme name="BohoVogueVTI">
      <a:majorFont>
        <a:latin typeface="Walbaum Display"/>
        <a:ea typeface=""/>
        <a:cs typeface=""/>
      </a:majorFont>
      <a:minorFont>
        <a:latin typeface="Aptos Light"/>
        <a:ea typeface=""/>
        <a:cs typeface=""/>
      </a:minorFont>
    </a:fontScheme>
    <a:fmtScheme name="BohoVogue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ohoVogueVTI" id="{587E0025-A466-4551-A341-1A9F570FDF06}" vid="{F615CBBD-D1BB-4663-887F-92A47C7C6AB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BohoVogueVTI">
    <a:dk1>
      <a:sysClr val="windowText" lastClr="000000"/>
    </a:dk1>
    <a:lt1>
      <a:sysClr val="window" lastClr="FFFFFF"/>
    </a:lt1>
    <a:dk2>
      <a:srgbClr val="35403A"/>
    </a:dk2>
    <a:lt2>
      <a:srgbClr val="F1EFEB"/>
    </a:lt2>
    <a:accent1>
      <a:srgbClr val="9E8B50"/>
    </a:accent1>
    <a:accent2>
      <a:srgbClr val="D5966B"/>
    </a:accent2>
    <a:accent3>
      <a:srgbClr val="9BA6BB"/>
    </a:accent3>
    <a:accent4>
      <a:srgbClr val="869880"/>
    </a:accent4>
    <a:accent5>
      <a:srgbClr val="588267"/>
    </a:accent5>
    <a:accent6>
      <a:srgbClr val="B89C46"/>
    </a:accent6>
    <a:hlink>
      <a:srgbClr val="C77138"/>
    </a:hlink>
    <a:folHlink>
      <a:srgbClr val="58937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0fa39695-a1ff-4872-acc8-fc5a422e097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FF5D926A0E52841BF494E8C79646737" ma:contentTypeVersion="14" ma:contentTypeDescription="Ein neues Dokument erstellen." ma:contentTypeScope="" ma:versionID="bc191cef6498afaa534569072c7d0a4f">
  <xsd:schema xmlns:xsd="http://www.w3.org/2001/XMLSchema" xmlns:xs="http://www.w3.org/2001/XMLSchema" xmlns:p="http://schemas.microsoft.com/office/2006/metadata/properties" xmlns:ns3="0fa39695-a1ff-4872-acc8-fc5a422e0978" xmlns:ns4="3e554c77-4839-40cd-98ac-73075efc2e30" targetNamespace="http://schemas.microsoft.com/office/2006/metadata/properties" ma:root="true" ma:fieldsID="dfca09256101116a1127b06919b71112" ns3:_="" ns4:_="">
    <xsd:import namespace="0fa39695-a1ff-4872-acc8-fc5a422e0978"/>
    <xsd:import namespace="3e554c77-4839-40cd-98ac-73075efc2e30"/>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_activity"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a39695-a1ff-4872-acc8-fc5a422e09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_activity" ma:index="15" nillable="true" ma:displayName="_activity" ma:hidden="true" ma:internalName="_activity">
      <xsd:simpleType>
        <xsd:restriction base="dms:Note"/>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e554c77-4839-40cd-98ac-73075efc2e30"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SharingHintHash" ma:index="12"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79315A-7CA0-4E0A-B208-2CF62C7AF3D6}">
  <ds:schemaRefs>
    <ds:schemaRef ds:uri="http://schemas.microsoft.com/office/2006/metadata/properties"/>
    <ds:schemaRef ds:uri="http://purl.org/dc/dcmitype/"/>
    <ds:schemaRef ds:uri="http://schemas.openxmlformats.org/package/2006/metadata/core-properties"/>
    <ds:schemaRef ds:uri="http://purl.org/dc/elements/1.1/"/>
    <ds:schemaRef ds:uri="http://www.w3.org/XML/1998/namespace"/>
    <ds:schemaRef ds:uri="0fa39695-a1ff-4872-acc8-fc5a422e0978"/>
    <ds:schemaRef ds:uri="http://schemas.microsoft.com/office/2006/documentManagement/types"/>
    <ds:schemaRef ds:uri="http://purl.org/dc/terms/"/>
    <ds:schemaRef ds:uri="http://schemas.microsoft.com/office/infopath/2007/PartnerControls"/>
    <ds:schemaRef ds:uri="3e554c77-4839-40cd-98ac-73075efc2e30"/>
  </ds:schemaRefs>
</ds:datastoreItem>
</file>

<file path=customXml/itemProps2.xml><?xml version="1.0" encoding="utf-8"?>
<ds:datastoreItem xmlns:ds="http://schemas.openxmlformats.org/officeDocument/2006/customXml" ds:itemID="{A7550179-938A-4E2F-BC3B-908A9E185FDE}">
  <ds:schemaRefs>
    <ds:schemaRef ds:uri="http://schemas.microsoft.com/sharepoint/v3/contenttype/forms"/>
  </ds:schemaRefs>
</ds:datastoreItem>
</file>

<file path=customXml/itemProps3.xml><?xml version="1.0" encoding="utf-8"?>
<ds:datastoreItem xmlns:ds="http://schemas.openxmlformats.org/officeDocument/2006/customXml" ds:itemID="{C774DF66-9F52-4564-9D12-394E208DB7E5}">
  <ds:schemaRefs>
    <ds:schemaRef ds:uri="0fa39695-a1ff-4872-acc8-fc5a422e0978"/>
    <ds:schemaRef ds:uri="3e554c77-4839-40cd-98ac-73075efc2e3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1875</Words>
  <Application>Microsoft Office PowerPoint</Application>
  <PresentationFormat>Breitbild</PresentationFormat>
  <Paragraphs>312</Paragraphs>
  <Slides>22</Slides>
  <Notes>10</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22</vt:i4>
      </vt:variant>
    </vt:vector>
  </HeadingPairs>
  <TitlesOfParts>
    <vt:vector size="31" baseType="lpstr">
      <vt:lpstr>Aptos</vt:lpstr>
      <vt:lpstr>Aptos Light</vt:lpstr>
      <vt:lpstr>Arial</vt:lpstr>
      <vt:lpstr>Avenir Next LT Pro</vt:lpstr>
      <vt:lpstr>Calibri</vt:lpstr>
      <vt:lpstr>Symbol</vt:lpstr>
      <vt:lpstr>Times New Roman</vt:lpstr>
      <vt:lpstr>Walbaum Display</vt:lpstr>
      <vt:lpstr>BohoVogueVTI</vt:lpstr>
      <vt:lpstr>Media, Society &amp; Communication</vt:lpstr>
      <vt:lpstr>Human Bingo</vt:lpstr>
      <vt:lpstr>Structure uibk</vt:lpstr>
      <vt:lpstr>LFU online &amp; OLAT</vt:lpstr>
      <vt:lpstr>USI</vt:lpstr>
      <vt:lpstr>Student life Innsbruck</vt:lpstr>
      <vt:lpstr>Student Life Innsbruck</vt:lpstr>
      <vt:lpstr>Student Life Innsbruck</vt:lpstr>
      <vt:lpstr>Student Life Innsbruck</vt:lpstr>
      <vt:lpstr>Media, Society &amp; Communication</vt:lpstr>
      <vt:lpstr>Prerequirements</vt:lpstr>
      <vt:lpstr>Compulsory modules</vt:lpstr>
      <vt:lpstr>Future </vt:lpstr>
      <vt:lpstr>Curriculum https://www.uibk.ac.at/universitaet/mitteilungsblatt/2022-2023/30.html#h2-1</vt:lpstr>
      <vt:lpstr>PowerPoint-Präsentation</vt:lpstr>
      <vt:lpstr>PowerPoint-Präsentation</vt:lpstr>
      <vt:lpstr>PowerPoint-Präsentation</vt:lpstr>
      <vt:lpstr>Elective modules 30 ECTS according to modular principle</vt:lpstr>
      <vt:lpstr>Important</vt:lpstr>
      <vt:lpstr>PowerPoint-Präsentation</vt:lpstr>
      <vt:lpstr>Election package (minor)</vt:lpstr>
      <vt:lpstr>Let‘s connect! WhatsApp group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Tabernigg</dc:creator>
  <cp:lastModifiedBy>Malena Ortiz de Rozas Arias</cp:lastModifiedBy>
  <cp:revision>2</cp:revision>
  <dcterms:created xsi:type="dcterms:W3CDTF">2024-06-15T09:08:55Z</dcterms:created>
  <dcterms:modified xsi:type="dcterms:W3CDTF">2024-10-05T16:34:49Z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0x0101001FF5D926A0E52841BF494E8C79646737</vt:lpwstr>
  </property>
</Properties>
</file>